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7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Üstbilgi Yer Tutucusu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A057AF-2A91-4A2A-A812-24B32B214AD5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4" name="3 Slayt Görüntüsü Yer Tutucusu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4 Not Yer Tutucusu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1BA9D-F150-4AD4-A40F-DB99D7451AF3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Slayt Görüntüsü Yer Tutucusu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Not Yer Tutucusu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dirty="0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B1BA9D-F150-4AD4-A40F-DB99D7451AF3}" type="slidenum">
              <a:rPr lang="tr-TR" smtClean="0"/>
              <a:pPr/>
              <a:t>6</a:t>
            </a:fld>
            <a:endParaRPr lang="tr-T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3" name="2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3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99BC9-7BEC-4DBE-A52F-6FB2F5F68926}" type="datetimeFigureOut">
              <a:rPr lang="tr-TR" smtClean="0"/>
              <a:pPr/>
              <a:t>23.12.2018</a:t>
            </a:fld>
            <a:endParaRPr lang="tr-TR"/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FA87-9E36-4DEA-86FD-5C4AE67E568F}" type="slidenum">
              <a:rPr lang="tr-TR" smtClean="0"/>
              <a:pPr/>
              <a:t>‹#›</a:t>
            </a:fld>
            <a:endParaRPr 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20000" r="19394" b="19999"/>
          <a:stretch>
            <a:fillRect/>
          </a:stretch>
        </p:blipFill>
        <p:spPr bwMode="auto">
          <a:xfrm>
            <a:off x="5572100" y="0"/>
            <a:ext cx="3571900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1643042" y="3429000"/>
            <a:ext cx="100013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cxnSp>
        <p:nvCxnSpPr>
          <p:cNvPr id="7" name="6 Düz Ok Bağlayıcısı"/>
          <p:cNvCxnSpPr/>
          <p:nvPr/>
        </p:nvCxnSpPr>
        <p:spPr>
          <a:xfrm>
            <a:off x="2714612" y="3714752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Oval"/>
          <p:cNvSpPr/>
          <p:nvPr/>
        </p:nvSpPr>
        <p:spPr>
          <a:xfrm>
            <a:off x="3786182" y="2500306"/>
            <a:ext cx="1357322" cy="5715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Visual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endParaRPr lang="tr-TR" dirty="0"/>
          </a:p>
        </p:txBody>
      </p:sp>
      <p:sp>
        <p:nvSpPr>
          <p:cNvPr id="10" name="9 Oval"/>
          <p:cNvSpPr/>
          <p:nvPr/>
        </p:nvSpPr>
        <p:spPr>
          <a:xfrm>
            <a:off x="3786182" y="3500438"/>
            <a:ext cx="1357322" cy="5715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</a:t>
            </a:r>
            <a:endParaRPr lang="tr-TR" dirty="0"/>
          </a:p>
        </p:txBody>
      </p:sp>
      <p:sp>
        <p:nvSpPr>
          <p:cNvPr id="11" name="10 Oval"/>
          <p:cNvSpPr/>
          <p:nvPr/>
        </p:nvSpPr>
        <p:spPr>
          <a:xfrm>
            <a:off x="3786182" y="4500570"/>
            <a:ext cx="1357322" cy="5715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Variable</a:t>
            </a:r>
            <a:endParaRPr lang="tr-TR" dirty="0"/>
          </a:p>
        </p:txBody>
      </p:sp>
      <p:cxnSp>
        <p:nvCxnSpPr>
          <p:cNvPr id="13" name="12 Düz Ok Bağlayıcısı"/>
          <p:cNvCxnSpPr/>
          <p:nvPr/>
        </p:nvCxnSpPr>
        <p:spPr>
          <a:xfrm rot="5400000">
            <a:off x="4537075" y="3321049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Düz Ok Bağlayıcısı"/>
          <p:cNvCxnSpPr/>
          <p:nvPr/>
        </p:nvCxnSpPr>
        <p:spPr>
          <a:xfrm rot="5400000">
            <a:off x="4608513" y="424974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Düz Ok Bağlayıcısı"/>
          <p:cNvCxnSpPr/>
          <p:nvPr/>
        </p:nvCxnSpPr>
        <p:spPr>
          <a:xfrm rot="5400000" flipH="1" flipV="1">
            <a:off x="4108447" y="424974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Düz Ok Bağlayıcısı"/>
          <p:cNvCxnSpPr/>
          <p:nvPr/>
        </p:nvCxnSpPr>
        <p:spPr>
          <a:xfrm rot="5400000" flipH="1" flipV="1">
            <a:off x="4108447" y="3321049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Ok Bağlayıcısı"/>
          <p:cNvCxnSpPr/>
          <p:nvPr/>
        </p:nvCxnSpPr>
        <p:spPr>
          <a:xfrm>
            <a:off x="5286380" y="2786058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Ok Bağlayıcısı"/>
          <p:cNvCxnSpPr/>
          <p:nvPr/>
        </p:nvCxnSpPr>
        <p:spPr>
          <a:xfrm rot="10800000">
            <a:off x="5286380" y="3000372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Düz Ok Bağlayıcısı"/>
          <p:cNvCxnSpPr/>
          <p:nvPr/>
        </p:nvCxnSpPr>
        <p:spPr>
          <a:xfrm>
            <a:off x="5357818" y="3714752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Düz Ok Bağlayıcısı"/>
          <p:cNvCxnSpPr/>
          <p:nvPr/>
        </p:nvCxnSpPr>
        <p:spPr>
          <a:xfrm rot="10800000">
            <a:off x="5357818" y="3929066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Düz Ok Bağlayıcısı"/>
          <p:cNvCxnSpPr/>
          <p:nvPr/>
        </p:nvCxnSpPr>
        <p:spPr>
          <a:xfrm>
            <a:off x="5357818" y="4643446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Dikdörtgen"/>
          <p:cNvSpPr/>
          <p:nvPr/>
        </p:nvSpPr>
        <p:spPr>
          <a:xfrm>
            <a:off x="6429388" y="2500306"/>
            <a:ext cx="1071570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31" name="30 Dikdörtgen"/>
          <p:cNvSpPr/>
          <p:nvPr/>
        </p:nvSpPr>
        <p:spPr>
          <a:xfrm>
            <a:off x="6429388" y="3500438"/>
            <a:ext cx="1071570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32" name="31 Dikdörtgen"/>
          <p:cNvSpPr/>
          <p:nvPr/>
        </p:nvSpPr>
        <p:spPr>
          <a:xfrm>
            <a:off x="6429388" y="4429132"/>
            <a:ext cx="1071570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20" name="19 Metin kutusu"/>
          <p:cNvSpPr txBox="1"/>
          <p:nvPr/>
        </p:nvSpPr>
        <p:spPr>
          <a:xfrm>
            <a:off x="3857620" y="1714488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Concurrent</a:t>
            </a:r>
            <a:r>
              <a:rPr lang="tr-TR" dirty="0" smtClean="0"/>
              <a:t> </a:t>
            </a:r>
            <a:r>
              <a:rPr lang="tr-TR" dirty="0" err="1" smtClean="0"/>
              <a:t>Activities</a:t>
            </a:r>
            <a:endParaRPr lang="tr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7135" t="13228" r="18923" b="25043"/>
          <a:stretch>
            <a:fillRect/>
          </a:stretch>
        </p:blipFill>
        <p:spPr bwMode="auto">
          <a:xfrm>
            <a:off x="3679025" y="0"/>
            <a:ext cx="5464975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6 Tablo"/>
          <p:cNvGraphicFramePr>
            <a:graphicFrameLocks noGrp="1"/>
          </p:cNvGraphicFramePr>
          <p:nvPr/>
        </p:nvGraphicFramePr>
        <p:xfrm>
          <a:off x="714348" y="2143116"/>
          <a:ext cx="6096000" cy="43491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767732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Property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Result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Speed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response</a:t>
                      </a:r>
                      <a:r>
                        <a:rPr lang="tr-TR" baseline="0" dirty="0" smtClean="0"/>
                        <a:t> time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Size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Mbytes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Ease</a:t>
                      </a:r>
                      <a:r>
                        <a:rPr lang="tr-TR" baseline="0" dirty="0" smtClean="0"/>
                        <a:t> of  </a:t>
                      </a:r>
                      <a:r>
                        <a:rPr lang="tr-TR" baseline="0" dirty="0" err="1" smtClean="0"/>
                        <a:t>use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Automation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Reliability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Availability</a:t>
                      </a:r>
                      <a:r>
                        <a:rPr lang="tr-TR" dirty="0" smtClean="0"/>
                        <a:t>, </a:t>
                      </a:r>
                      <a:br>
                        <a:rPr lang="tr-TR" dirty="0" smtClean="0"/>
                      </a:b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Presence of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Robustness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 sharp writing with language and automation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Portability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It is portable with flash memory.</a:t>
                      </a:r>
                    </a:p>
                    <a:p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7647" t="21975" r="18824" b="21148"/>
          <a:stretch>
            <a:fillRect/>
          </a:stretch>
        </p:blipFill>
        <p:spPr bwMode="auto">
          <a:xfrm>
            <a:off x="8715404" y="0"/>
            <a:ext cx="3857652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214282" y="357166"/>
            <a:ext cx="8429684" cy="60722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500034" y="857256"/>
            <a:ext cx="191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Function</a:t>
            </a:r>
            <a:r>
              <a:rPr lang="tr-TR" dirty="0" smtClean="0"/>
              <a:t>           </a:t>
            </a:r>
          </a:p>
          <a:p>
            <a:endParaRPr lang="tr-TR" dirty="0"/>
          </a:p>
        </p:txBody>
      </p:sp>
      <p:sp>
        <p:nvSpPr>
          <p:cNvPr id="9" name="8 Metin kutusu"/>
          <p:cNvSpPr txBox="1"/>
          <p:nvPr/>
        </p:nvSpPr>
        <p:spPr>
          <a:xfrm>
            <a:off x="500033" y="1214446"/>
            <a:ext cx="226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Description</a:t>
            </a:r>
            <a:endParaRPr lang="tr-TR" dirty="0"/>
          </a:p>
        </p:txBody>
      </p:sp>
      <p:sp>
        <p:nvSpPr>
          <p:cNvPr id="10" name="9 Metin kutusu"/>
          <p:cNvSpPr txBox="1"/>
          <p:nvPr/>
        </p:nvSpPr>
        <p:spPr>
          <a:xfrm>
            <a:off x="642910" y="1928802"/>
            <a:ext cx="7715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Input</a:t>
            </a:r>
            <a:endParaRPr lang="tr-TR" dirty="0" smtClean="0"/>
          </a:p>
          <a:p>
            <a:r>
              <a:rPr lang="tr-TR" dirty="0" err="1" smtClean="0"/>
              <a:t>Source</a:t>
            </a:r>
            <a:endParaRPr lang="tr-TR" dirty="0" smtClean="0"/>
          </a:p>
          <a:p>
            <a:r>
              <a:rPr lang="tr-TR" dirty="0" err="1" smtClean="0"/>
              <a:t>Outputs</a:t>
            </a:r>
            <a:endParaRPr lang="tr-TR" dirty="0" smtClean="0"/>
          </a:p>
          <a:p>
            <a:r>
              <a:rPr lang="tr-TR" dirty="0" err="1" smtClean="0"/>
              <a:t>Destination</a:t>
            </a:r>
            <a:endParaRPr lang="tr-TR" dirty="0" smtClean="0"/>
          </a:p>
          <a:p>
            <a:r>
              <a:rPr lang="tr-TR" dirty="0" err="1" smtClean="0"/>
              <a:t>Action</a:t>
            </a:r>
            <a:endParaRPr lang="tr-TR" dirty="0"/>
          </a:p>
        </p:txBody>
      </p:sp>
      <p:sp>
        <p:nvSpPr>
          <p:cNvPr id="11" name="10 Metin kutusu"/>
          <p:cNvSpPr txBox="1"/>
          <p:nvPr/>
        </p:nvSpPr>
        <p:spPr>
          <a:xfrm>
            <a:off x="500033" y="4714884"/>
            <a:ext cx="8072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Requirements</a:t>
            </a:r>
            <a:endParaRPr lang="tr-TR" dirty="0" smtClean="0"/>
          </a:p>
          <a:p>
            <a:endParaRPr lang="tr-TR" dirty="0" smtClean="0"/>
          </a:p>
          <a:p>
            <a:r>
              <a:rPr lang="tr-TR" dirty="0" err="1" smtClean="0"/>
              <a:t>Pre</a:t>
            </a:r>
            <a:r>
              <a:rPr lang="tr-TR" dirty="0" smtClean="0"/>
              <a:t>-</a:t>
            </a:r>
            <a:r>
              <a:rPr lang="tr-TR" dirty="0" err="1" smtClean="0"/>
              <a:t>condition</a:t>
            </a:r>
            <a:endParaRPr lang="tr-TR" dirty="0" smtClean="0"/>
          </a:p>
        </p:txBody>
      </p:sp>
      <p:sp>
        <p:nvSpPr>
          <p:cNvPr id="12" name="11 Metin kutusu"/>
          <p:cNvSpPr txBox="1"/>
          <p:nvPr/>
        </p:nvSpPr>
        <p:spPr>
          <a:xfrm>
            <a:off x="2143108" y="785794"/>
            <a:ext cx="41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students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13" name="12 Metin kutusu"/>
          <p:cNvSpPr txBox="1"/>
          <p:nvPr/>
        </p:nvSpPr>
        <p:spPr>
          <a:xfrm>
            <a:off x="2143108" y="1142984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students in the form are checked how many students are on the button.</a:t>
            </a:r>
            <a:endParaRPr lang="tr-TR" dirty="0"/>
          </a:p>
        </p:txBody>
      </p:sp>
      <p:sp>
        <p:nvSpPr>
          <p:cNvPr id="14" name="13 Metin kutusu"/>
          <p:cNvSpPr txBox="1"/>
          <p:nvPr/>
        </p:nvSpPr>
        <p:spPr>
          <a:xfrm>
            <a:off x="1928794" y="1928802"/>
            <a:ext cx="542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dirty="0" smtClean="0"/>
              <a:t>The database is used in the control of our project. 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15" name="14 Metin kutusu"/>
          <p:cNvSpPr txBox="1"/>
          <p:nvPr/>
        </p:nvSpPr>
        <p:spPr>
          <a:xfrm>
            <a:off x="2285984" y="2214554"/>
            <a:ext cx="435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Access </a:t>
            </a:r>
            <a:r>
              <a:rPr lang="tr-TR" dirty="0" err="1" smtClean="0"/>
              <a:t>database</a:t>
            </a:r>
            <a:endParaRPr lang="tr-TR" dirty="0"/>
          </a:p>
        </p:txBody>
      </p:sp>
      <p:sp>
        <p:nvSpPr>
          <p:cNvPr id="16" name="15 Metin kutusu"/>
          <p:cNvSpPr txBox="1"/>
          <p:nvPr/>
        </p:nvSpPr>
        <p:spPr>
          <a:xfrm>
            <a:off x="2357422" y="2500306"/>
            <a:ext cx="678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the test result is correct, the test is successful.</a:t>
            </a:r>
            <a:endParaRPr lang="tr-TR" dirty="0"/>
          </a:p>
        </p:txBody>
      </p:sp>
      <p:sp>
        <p:nvSpPr>
          <p:cNvPr id="17" name="16 Metin kutusu"/>
          <p:cNvSpPr txBox="1"/>
          <p:nvPr/>
        </p:nvSpPr>
        <p:spPr>
          <a:xfrm>
            <a:off x="2285984" y="2786058"/>
            <a:ext cx="3929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Main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loop</a:t>
            </a:r>
            <a:endParaRPr lang="tr-TR" dirty="0"/>
          </a:p>
        </p:txBody>
      </p:sp>
      <p:sp>
        <p:nvSpPr>
          <p:cNvPr id="19" name="18 Metin kutusu"/>
          <p:cNvSpPr txBox="1"/>
          <p:nvPr/>
        </p:nvSpPr>
        <p:spPr>
          <a:xfrm>
            <a:off x="2285984" y="2786058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/>
              <a:t>I</a:t>
            </a:r>
            <a:r>
              <a:rPr lang="en-US" dirty="0" smtClean="0"/>
              <a:t>t becomes available after the automation is activated and activated.</a:t>
            </a:r>
            <a:endParaRPr lang="tr-TR" dirty="0"/>
          </a:p>
        </p:txBody>
      </p:sp>
      <p:sp>
        <p:nvSpPr>
          <p:cNvPr id="21" name="20 Metin kutusu"/>
          <p:cNvSpPr txBox="1"/>
          <p:nvPr/>
        </p:nvSpPr>
        <p:spPr>
          <a:xfrm>
            <a:off x="2071670" y="4643446"/>
            <a:ext cx="6000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requirements for kindergarten automation will first use the automation after the student after the parent user.</a:t>
            </a:r>
            <a:endParaRPr lang="tr-TR" dirty="0"/>
          </a:p>
        </p:txBody>
      </p:sp>
      <p:sp>
        <p:nvSpPr>
          <p:cNvPr id="22" name="21 Metin kutusu"/>
          <p:cNvSpPr txBox="1"/>
          <p:nvPr/>
        </p:nvSpPr>
        <p:spPr>
          <a:xfrm>
            <a:off x="2143108" y="5286388"/>
            <a:ext cx="4929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Purchase</a:t>
            </a:r>
            <a:r>
              <a:rPr lang="tr-TR" dirty="0" smtClean="0"/>
              <a:t> </a:t>
            </a:r>
            <a:r>
              <a:rPr lang="tr-TR" dirty="0" err="1" smtClean="0"/>
              <a:t>project</a:t>
            </a:r>
            <a:endParaRPr lang="tr-T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9842" t="33068" r="21874" b="11817"/>
          <a:stretch>
            <a:fillRect/>
          </a:stretch>
        </p:blipFill>
        <p:spPr bwMode="auto">
          <a:xfrm>
            <a:off x="5786414" y="0"/>
            <a:ext cx="335758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1714480" y="2071678"/>
            <a:ext cx="5357850" cy="40719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6 Metin kutusu"/>
          <p:cNvSpPr txBox="1"/>
          <p:nvPr/>
        </p:nvSpPr>
        <p:spPr>
          <a:xfrm>
            <a:off x="2000232" y="2571744"/>
            <a:ext cx="514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3.2  </a:t>
            </a:r>
            <a:r>
              <a:rPr lang="en-US" dirty="0" smtClean="0"/>
              <a:t>As an example, the student should be a student for joining.</a:t>
            </a:r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2000232" y="4214818"/>
            <a:ext cx="5000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3.6  </a:t>
            </a:r>
            <a:r>
              <a:rPr lang="en-US" dirty="0" smtClean="0"/>
              <a:t>As an example, you will be enrolled so that the student registration is not deleted.</a:t>
            </a:r>
            <a:endParaRPr lang="tr-T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8085" t="23636" r="20213" b="40000"/>
          <a:stretch>
            <a:fillRect/>
          </a:stretch>
        </p:blipFill>
        <p:spPr bwMode="auto">
          <a:xfrm>
            <a:off x="5000596" y="0"/>
            <a:ext cx="4143404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3 Tablo"/>
          <p:cNvGraphicFramePr>
            <a:graphicFrameLocks noGrp="1"/>
          </p:cNvGraphicFramePr>
          <p:nvPr/>
        </p:nvGraphicFramePr>
        <p:xfrm>
          <a:off x="1571604" y="300037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Condition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Action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Login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true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true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Login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false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false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Project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owner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Usable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Project not </a:t>
                      </a:r>
                      <a:r>
                        <a:rPr lang="tr-TR" dirty="0" err="1" smtClean="0"/>
                        <a:t>owner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unusable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998" t="28660" r="18997" b="18430"/>
          <a:stretch>
            <a:fillRect/>
          </a:stretch>
        </p:blipFill>
        <p:spPr bwMode="auto">
          <a:xfrm>
            <a:off x="5572100" y="0"/>
            <a:ext cx="3571900" cy="171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4 Tablo"/>
          <p:cNvGraphicFramePr>
            <a:graphicFrameLocks noGrp="1"/>
          </p:cNvGraphicFramePr>
          <p:nvPr/>
        </p:nvGraphicFramePr>
        <p:xfrm>
          <a:off x="1571604" y="2357430"/>
          <a:ext cx="60960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Condition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Action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Student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Student</a:t>
                      </a:r>
                      <a:r>
                        <a:rPr lang="tr-TR" dirty="0" smtClean="0"/>
                        <a:t> Not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if the student does not follow the rules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Access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Not </a:t>
                      </a:r>
                      <a:r>
                        <a:rPr lang="tr-TR" dirty="0" err="1" smtClean="0"/>
                        <a:t>Add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if the </a:t>
                      </a:r>
                      <a:r>
                        <a:rPr lang="tr-TR" dirty="0" err="1" smtClean="0"/>
                        <a:t>user</a:t>
                      </a:r>
                      <a:r>
                        <a:rPr lang="en-US" dirty="0" smtClean="0"/>
                        <a:t> does not follow the rules</a:t>
                      </a:r>
                      <a:endParaRPr lang="tr-TR" dirty="0" smtClean="0"/>
                    </a:p>
                    <a:p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31002" t="17637" r="16914" b="14021"/>
          <a:stretch>
            <a:fillRect/>
          </a:stretch>
        </p:blipFill>
        <p:spPr bwMode="auto">
          <a:xfrm>
            <a:off x="6143604" y="-142900"/>
            <a:ext cx="3000396" cy="2214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1428728" y="2643182"/>
            <a:ext cx="6786610" cy="3857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Metin kutusu"/>
          <p:cNvSpPr txBox="1"/>
          <p:nvPr/>
        </p:nvSpPr>
        <p:spPr>
          <a:xfrm>
            <a:off x="1428696" y="2857472"/>
            <a:ext cx="64294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SCENARİO: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 order to add a student, first login must be logged in, and if login is correct, then the form is changed and the desired actions are performed.</a:t>
            </a:r>
            <a:endParaRPr lang="tr-TR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desired, the student is added or deleted. Students are checked in. The registration status of the students is checked and the payment status is checked.</a:t>
            </a:r>
            <a:endParaRPr lang="tr-T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31002" t="17637" r="16914" b="14021"/>
          <a:stretch>
            <a:fillRect/>
          </a:stretch>
        </p:blipFill>
        <p:spPr bwMode="auto">
          <a:xfrm>
            <a:off x="7858148" y="0"/>
            <a:ext cx="364333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0" y="1500174"/>
            <a:ext cx="7858180" cy="51435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285752" y="1785926"/>
            <a:ext cx="6429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WHAT CAN GO WRONG:</a:t>
            </a:r>
          </a:p>
          <a:p>
            <a:r>
              <a:rPr lang="en-US" dirty="0" smtClean="0"/>
              <a:t>Login may be incorrect, so input is not provided. </a:t>
            </a:r>
            <a:br>
              <a:rPr lang="en-US" dirty="0" smtClean="0"/>
            </a:br>
            <a:r>
              <a:rPr lang="en-US" dirty="0" smtClean="0"/>
              <a:t>Adding students with incorrect information can be done.</a:t>
            </a:r>
            <a:endParaRPr lang="tr-TR" dirty="0" smtClean="0"/>
          </a:p>
        </p:txBody>
      </p:sp>
      <p:sp>
        <p:nvSpPr>
          <p:cNvPr id="8" name="7 Metin kutusu"/>
          <p:cNvSpPr txBox="1"/>
          <p:nvPr/>
        </p:nvSpPr>
        <p:spPr>
          <a:xfrm>
            <a:off x="285752" y="3000372"/>
            <a:ext cx="6143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OTHER ACTIVIES:</a:t>
            </a:r>
          </a:p>
          <a:p>
            <a:r>
              <a:rPr lang="en-US" dirty="0" smtClean="0"/>
              <a:t>There are explanations about why we should go to kindergarten and information about kindergarten.</a:t>
            </a:r>
            <a:endParaRPr lang="tr-TR" dirty="0"/>
          </a:p>
        </p:txBody>
      </p:sp>
      <p:sp>
        <p:nvSpPr>
          <p:cNvPr id="9" name="8 Metin kutusu"/>
          <p:cNvSpPr txBox="1"/>
          <p:nvPr/>
        </p:nvSpPr>
        <p:spPr>
          <a:xfrm>
            <a:off x="285752" y="4429132"/>
            <a:ext cx="6215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SYSTEM STATE ON COMPLETION:</a:t>
            </a:r>
          </a:p>
          <a:p>
            <a:r>
              <a:rPr lang="en-US" dirty="0" smtClean="0"/>
              <a:t>When the project is finished, all situations need to work and there should be no login error.</a:t>
            </a:r>
            <a:endParaRPr lang="tr-T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2786082" y="1928802"/>
            <a:ext cx="1428760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Tables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0" y="2643182"/>
            <a:ext cx="1285884" cy="857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Variable</a:t>
            </a:r>
            <a:endParaRPr lang="tr-TR" dirty="0"/>
          </a:p>
        </p:txBody>
      </p:sp>
      <p:sp>
        <p:nvSpPr>
          <p:cNvPr id="7" name="6 Dikdörtgen"/>
          <p:cNvSpPr/>
          <p:nvPr/>
        </p:nvSpPr>
        <p:spPr>
          <a:xfrm>
            <a:off x="5429288" y="2714620"/>
            <a:ext cx="1357322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2500330" y="3786190"/>
            <a:ext cx="1643074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smtClean="0"/>
              <a:t>Access</a:t>
            </a:r>
            <a:endParaRPr lang="tr-TR" dirty="0"/>
          </a:p>
        </p:txBody>
      </p:sp>
      <p:sp>
        <p:nvSpPr>
          <p:cNvPr id="9" name="8 Dikdörtgen"/>
          <p:cNvSpPr/>
          <p:nvPr/>
        </p:nvSpPr>
        <p:spPr>
          <a:xfrm>
            <a:off x="5429288" y="4572008"/>
            <a:ext cx="1357322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Full</a:t>
            </a:r>
            <a:r>
              <a:rPr lang="tr-TR" dirty="0" smtClean="0"/>
              <a:t> Form</a:t>
            </a:r>
            <a:endParaRPr lang="tr-TR" dirty="0"/>
          </a:p>
        </p:txBody>
      </p:sp>
      <p:sp>
        <p:nvSpPr>
          <p:cNvPr id="10" name="9 Dikdörtgen"/>
          <p:cNvSpPr/>
          <p:nvPr/>
        </p:nvSpPr>
        <p:spPr>
          <a:xfrm>
            <a:off x="2643206" y="5715016"/>
            <a:ext cx="1500198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Relationships</a:t>
            </a:r>
            <a:endParaRPr lang="tr-TR" dirty="0" smtClean="0"/>
          </a:p>
          <a:p>
            <a:pPr algn="ctr"/>
            <a:endParaRPr lang="tr-TR" dirty="0" smtClean="0"/>
          </a:p>
        </p:txBody>
      </p:sp>
      <p:sp>
        <p:nvSpPr>
          <p:cNvPr id="11" name="10 Dikdörtgen"/>
          <p:cNvSpPr/>
          <p:nvPr/>
        </p:nvSpPr>
        <p:spPr>
          <a:xfrm>
            <a:off x="0" y="4786322"/>
            <a:ext cx="1271590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Visual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endParaRPr lang="tr-TR" dirty="0"/>
          </a:p>
        </p:txBody>
      </p:sp>
      <p:cxnSp>
        <p:nvCxnSpPr>
          <p:cNvPr id="22" name="21 Düz Bağlayıcı"/>
          <p:cNvCxnSpPr/>
          <p:nvPr/>
        </p:nvCxnSpPr>
        <p:spPr>
          <a:xfrm>
            <a:off x="1285884" y="3286124"/>
            <a:ext cx="14287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Düz Bağlayıcı"/>
          <p:cNvCxnSpPr/>
          <p:nvPr/>
        </p:nvCxnSpPr>
        <p:spPr>
          <a:xfrm rot="5400000">
            <a:off x="2464611" y="3536157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Düz Bağlayıcı"/>
          <p:cNvCxnSpPr/>
          <p:nvPr/>
        </p:nvCxnSpPr>
        <p:spPr>
          <a:xfrm>
            <a:off x="1285884" y="5214950"/>
            <a:ext cx="14287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üz Bağlayıcı"/>
          <p:cNvCxnSpPr/>
          <p:nvPr/>
        </p:nvCxnSpPr>
        <p:spPr>
          <a:xfrm rot="5400000" flipH="1" flipV="1">
            <a:off x="2464611" y="4964917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Bağlayıcı"/>
          <p:cNvCxnSpPr/>
          <p:nvPr/>
        </p:nvCxnSpPr>
        <p:spPr>
          <a:xfrm rot="5400000" flipH="1" flipV="1">
            <a:off x="2786876" y="5214156"/>
            <a:ext cx="100013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Düz Bağlayıcı"/>
          <p:cNvCxnSpPr/>
          <p:nvPr/>
        </p:nvCxnSpPr>
        <p:spPr>
          <a:xfrm rot="5400000">
            <a:off x="2821806" y="3178966"/>
            <a:ext cx="1071569" cy="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Düz Bağlayıcı"/>
          <p:cNvCxnSpPr/>
          <p:nvPr/>
        </p:nvCxnSpPr>
        <p:spPr>
          <a:xfrm rot="10800000">
            <a:off x="3643338" y="5214950"/>
            <a:ext cx="17859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38 Düz Bağlayıcı"/>
          <p:cNvCxnSpPr/>
          <p:nvPr/>
        </p:nvCxnSpPr>
        <p:spPr>
          <a:xfrm rot="10800000">
            <a:off x="3857652" y="3286124"/>
            <a:ext cx="15716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Düz Bağlayıcı"/>
          <p:cNvCxnSpPr/>
          <p:nvPr/>
        </p:nvCxnSpPr>
        <p:spPr>
          <a:xfrm rot="5400000">
            <a:off x="3608016" y="3535760"/>
            <a:ext cx="50006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Düz Bağlayıcı"/>
          <p:cNvCxnSpPr/>
          <p:nvPr/>
        </p:nvCxnSpPr>
        <p:spPr>
          <a:xfrm rot="5400000">
            <a:off x="3393305" y="4964917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68 Resim"/>
          <p:cNvPicPr/>
          <p:nvPr/>
        </p:nvPicPr>
        <p:blipFill>
          <a:blip r:embed="rId2" cstate="print"/>
          <a:srcRect l="19841" t="24250" r="20634" b="14021"/>
          <a:stretch>
            <a:fillRect/>
          </a:stretch>
        </p:blipFill>
        <p:spPr bwMode="auto">
          <a:xfrm>
            <a:off x="5714976" y="142852"/>
            <a:ext cx="342902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32242" t="32836" r="16914" b="17910"/>
          <a:stretch>
            <a:fillRect/>
          </a:stretch>
        </p:blipFill>
        <p:spPr bwMode="auto">
          <a:xfrm>
            <a:off x="8143900" y="0"/>
            <a:ext cx="292895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1928826" y="1214398"/>
            <a:ext cx="1285884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Added</a:t>
            </a:r>
            <a:endParaRPr lang="tr-TR" dirty="0"/>
          </a:p>
        </p:txBody>
      </p:sp>
      <p:sp>
        <p:nvSpPr>
          <p:cNvPr id="6" name="5 Oval"/>
          <p:cNvSpPr/>
          <p:nvPr/>
        </p:nvSpPr>
        <p:spPr>
          <a:xfrm flipH="1">
            <a:off x="1928826" y="2571720"/>
            <a:ext cx="1357322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 smtClean="0"/>
          </a:p>
          <a:p>
            <a:pPr algn="ctr"/>
            <a:r>
              <a:rPr lang="tr-TR" dirty="0" smtClean="0"/>
              <a:t> </a:t>
            </a:r>
            <a:r>
              <a:rPr lang="tr-TR" dirty="0" err="1" smtClean="0"/>
              <a:t>Info</a:t>
            </a:r>
            <a:endParaRPr lang="tr-TR" dirty="0"/>
          </a:p>
        </p:txBody>
      </p:sp>
      <p:sp>
        <p:nvSpPr>
          <p:cNvPr id="7" name="6 Oval"/>
          <p:cNvSpPr/>
          <p:nvPr/>
        </p:nvSpPr>
        <p:spPr>
          <a:xfrm>
            <a:off x="6072230" y="1500150"/>
            <a:ext cx="1571636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Situtaion</a:t>
            </a:r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6143668" y="2571720"/>
            <a:ext cx="1571636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 smtClean="0"/>
          </a:p>
          <a:p>
            <a:pPr algn="ctr"/>
            <a:r>
              <a:rPr lang="tr-TR" dirty="0" err="1" smtClean="0"/>
              <a:t>Add</a:t>
            </a:r>
            <a:r>
              <a:rPr lang="tr-TR" dirty="0" smtClean="0"/>
              <a:t> </a:t>
            </a:r>
          </a:p>
          <a:p>
            <a:pPr algn="ctr"/>
            <a:r>
              <a:rPr lang="tr-TR" dirty="0" err="1" smtClean="0"/>
              <a:t>Check</a:t>
            </a:r>
            <a:endParaRPr lang="tr-TR" dirty="0"/>
          </a:p>
        </p:txBody>
      </p:sp>
      <p:sp>
        <p:nvSpPr>
          <p:cNvPr id="9" name="8 Oval"/>
          <p:cNvSpPr/>
          <p:nvPr/>
        </p:nvSpPr>
        <p:spPr>
          <a:xfrm>
            <a:off x="2143140" y="4214794"/>
            <a:ext cx="1428760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View</a:t>
            </a:r>
            <a:endParaRPr lang="tr-TR" dirty="0" smtClean="0"/>
          </a:p>
          <a:p>
            <a:pPr algn="ctr"/>
            <a:r>
              <a:rPr lang="tr-TR" dirty="0" err="1" smtClean="0"/>
              <a:t>Add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0" name="9 Oval"/>
          <p:cNvSpPr/>
          <p:nvPr/>
        </p:nvSpPr>
        <p:spPr>
          <a:xfrm>
            <a:off x="2143140" y="5143488"/>
            <a:ext cx="1428760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View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Info</a:t>
            </a:r>
            <a:endParaRPr lang="tr-TR" dirty="0"/>
          </a:p>
        </p:txBody>
      </p:sp>
      <p:sp>
        <p:nvSpPr>
          <p:cNvPr id="11" name="10 Oval"/>
          <p:cNvSpPr/>
          <p:nvPr/>
        </p:nvSpPr>
        <p:spPr>
          <a:xfrm>
            <a:off x="2143140" y="6072182"/>
            <a:ext cx="1357322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Create</a:t>
            </a:r>
            <a:endParaRPr lang="tr-TR" dirty="0" smtClean="0"/>
          </a:p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2" name="11 Gülen Yüz"/>
          <p:cNvSpPr/>
          <p:nvPr/>
        </p:nvSpPr>
        <p:spPr>
          <a:xfrm>
            <a:off x="142876" y="1714464"/>
            <a:ext cx="642942" cy="57150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12 Gülen Yüz"/>
          <p:cNvSpPr/>
          <p:nvPr/>
        </p:nvSpPr>
        <p:spPr>
          <a:xfrm>
            <a:off x="285752" y="4857736"/>
            <a:ext cx="642942" cy="64294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13 Gülen Yüz"/>
          <p:cNvSpPr/>
          <p:nvPr/>
        </p:nvSpPr>
        <p:spPr>
          <a:xfrm>
            <a:off x="4786346" y="2000216"/>
            <a:ext cx="642942" cy="57150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5" name="14 Gülen Yüz"/>
          <p:cNvSpPr/>
          <p:nvPr/>
        </p:nvSpPr>
        <p:spPr>
          <a:xfrm>
            <a:off x="5143536" y="4429108"/>
            <a:ext cx="642942" cy="642942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7" name="16 Düz Bağlayıcı"/>
          <p:cNvCxnSpPr>
            <a:stCxn id="12" idx="6"/>
            <a:endCxn id="6" idx="6"/>
          </p:cNvCxnSpPr>
          <p:nvPr/>
        </p:nvCxnSpPr>
        <p:spPr>
          <a:xfrm>
            <a:off x="785818" y="2000216"/>
            <a:ext cx="1143008" cy="1000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Düz Bağlayıcı"/>
          <p:cNvCxnSpPr>
            <a:endCxn id="5" idx="2"/>
          </p:cNvCxnSpPr>
          <p:nvPr/>
        </p:nvCxnSpPr>
        <p:spPr>
          <a:xfrm flipV="1">
            <a:off x="785818" y="1607307"/>
            <a:ext cx="1143008" cy="39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Düz Bağlayıcı"/>
          <p:cNvCxnSpPr>
            <a:stCxn id="13" idx="6"/>
            <a:endCxn id="9" idx="2"/>
          </p:cNvCxnSpPr>
          <p:nvPr/>
        </p:nvCxnSpPr>
        <p:spPr>
          <a:xfrm flipV="1">
            <a:off x="928694" y="4607703"/>
            <a:ext cx="1214446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Düz Bağlayıcı"/>
          <p:cNvCxnSpPr>
            <a:stCxn id="13" idx="6"/>
            <a:endCxn id="10" idx="2"/>
          </p:cNvCxnSpPr>
          <p:nvPr/>
        </p:nvCxnSpPr>
        <p:spPr>
          <a:xfrm>
            <a:off x="928694" y="5179207"/>
            <a:ext cx="1214446" cy="35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Düz Bağlayıcı"/>
          <p:cNvCxnSpPr>
            <a:stCxn id="10" idx="6"/>
            <a:endCxn id="15" idx="3"/>
          </p:cNvCxnSpPr>
          <p:nvPr/>
        </p:nvCxnSpPr>
        <p:spPr>
          <a:xfrm flipV="1">
            <a:off x="3571900" y="4977893"/>
            <a:ext cx="1665793" cy="55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üz Bağlayıcı"/>
          <p:cNvCxnSpPr>
            <a:stCxn id="9" idx="6"/>
            <a:endCxn id="15" idx="3"/>
          </p:cNvCxnSpPr>
          <p:nvPr/>
        </p:nvCxnSpPr>
        <p:spPr>
          <a:xfrm>
            <a:off x="3571900" y="4607703"/>
            <a:ext cx="1665793" cy="37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Düz Bağlayıcı"/>
          <p:cNvCxnSpPr>
            <a:stCxn id="11" idx="6"/>
            <a:endCxn id="15" idx="3"/>
          </p:cNvCxnSpPr>
          <p:nvPr/>
        </p:nvCxnSpPr>
        <p:spPr>
          <a:xfrm flipV="1">
            <a:off x="3500462" y="4977893"/>
            <a:ext cx="1737231" cy="148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Düz Bağlayıcı"/>
          <p:cNvCxnSpPr>
            <a:stCxn id="15" idx="7"/>
            <a:endCxn id="8" idx="3"/>
          </p:cNvCxnSpPr>
          <p:nvPr/>
        </p:nvCxnSpPr>
        <p:spPr>
          <a:xfrm rot="5400000" flipH="1" flipV="1">
            <a:off x="5392672" y="3542108"/>
            <a:ext cx="1280807" cy="681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Düz Bağlayıcı"/>
          <p:cNvCxnSpPr/>
          <p:nvPr/>
        </p:nvCxnSpPr>
        <p:spPr>
          <a:xfrm>
            <a:off x="5429288" y="2285968"/>
            <a:ext cx="714380" cy="5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Düz Bağlayıcı"/>
          <p:cNvCxnSpPr/>
          <p:nvPr/>
        </p:nvCxnSpPr>
        <p:spPr>
          <a:xfrm flipV="1">
            <a:off x="5429288" y="2000216"/>
            <a:ext cx="642942" cy="28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Düz Bağlayıcı"/>
          <p:cNvCxnSpPr>
            <a:stCxn id="6" idx="2"/>
            <a:endCxn id="14" idx="2"/>
          </p:cNvCxnSpPr>
          <p:nvPr/>
        </p:nvCxnSpPr>
        <p:spPr>
          <a:xfrm flipV="1">
            <a:off x="3286148" y="2285968"/>
            <a:ext cx="1500198" cy="71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Metin kutusu"/>
          <p:cNvSpPr txBox="1"/>
          <p:nvPr/>
        </p:nvSpPr>
        <p:spPr>
          <a:xfrm>
            <a:off x="0" y="2214530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27" name="26 Metin kutusu"/>
          <p:cNvSpPr txBox="1"/>
          <p:nvPr/>
        </p:nvSpPr>
        <p:spPr>
          <a:xfrm>
            <a:off x="142876" y="5572116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New </a:t>
            </a:r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30" name="29 Metin kutusu"/>
          <p:cNvSpPr txBox="1"/>
          <p:nvPr/>
        </p:nvSpPr>
        <p:spPr>
          <a:xfrm>
            <a:off x="4643470" y="257172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31" name="30 Metin kutusu"/>
          <p:cNvSpPr txBox="1"/>
          <p:nvPr/>
        </p:nvSpPr>
        <p:spPr>
          <a:xfrm>
            <a:off x="5143536" y="5214926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New </a:t>
            </a:r>
            <a:r>
              <a:rPr lang="tr-TR" dirty="0" err="1" smtClean="0"/>
              <a:t>User</a:t>
            </a:r>
            <a:endParaRPr lang="tr-T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7361" t="22737" r="20634" b="18796"/>
          <a:stretch>
            <a:fillRect/>
          </a:stretch>
        </p:blipFill>
        <p:spPr bwMode="auto">
          <a:xfrm>
            <a:off x="8501090" y="0"/>
            <a:ext cx="3571900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Oval"/>
          <p:cNvSpPr/>
          <p:nvPr/>
        </p:nvSpPr>
        <p:spPr>
          <a:xfrm>
            <a:off x="0" y="1785902"/>
            <a:ext cx="1000132" cy="50006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sp>
        <p:nvSpPr>
          <p:cNvPr id="6" name="5 Akış Çizelgesi: Bağlayıcı"/>
          <p:cNvSpPr/>
          <p:nvPr/>
        </p:nvSpPr>
        <p:spPr>
          <a:xfrm>
            <a:off x="357190" y="1285836"/>
            <a:ext cx="285752" cy="214314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6 Oval"/>
          <p:cNvSpPr/>
          <p:nvPr/>
        </p:nvSpPr>
        <p:spPr>
          <a:xfrm>
            <a:off x="928694" y="2500282"/>
            <a:ext cx="1500198" cy="1000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1071570" y="3643290"/>
            <a:ext cx="1357322" cy="9286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record</a:t>
            </a:r>
            <a:endParaRPr lang="tr-TR" dirty="0"/>
          </a:p>
        </p:txBody>
      </p:sp>
      <p:sp>
        <p:nvSpPr>
          <p:cNvPr id="9" name="8 Dikdörtgen"/>
          <p:cNvSpPr/>
          <p:nvPr/>
        </p:nvSpPr>
        <p:spPr>
          <a:xfrm>
            <a:off x="1214446" y="5500678"/>
            <a:ext cx="1071570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0" name="9 Oval"/>
          <p:cNvSpPr/>
          <p:nvPr/>
        </p:nvSpPr>
        <p:spPr>
          <a:xfrm>
            <a:off x="2286016" y="1714464"/>
            <a:ext cx="1428760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Find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access</a:t>
            </a:r>
            <a:endParaRPr lang="tr-TR" dirty="0"/>
          </a:p>
        </p:txBody>
      </p:sp>
      <p:sp>
        <p:nvSpPr>
          <p:cNvPr id="11" name="10 Oval"/>
          <p:cNvSpPr/>
          <p:nvPr/>
        </p:nvSpPr>
        <p:spPr>
          <a:xfrm>
            <a:off x="3786214" y="928670"/>
            <a:ext cx="2000264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Transfer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kindergarten</a:t>
            </a:r>
            <a:endParaRPr lang="tr-TR" dirty="0"/>
          </a:p>
        </p:txBody>
      </p:sp>
      <p:sp>
        <p:nvSpPr>
          <p:cNvPr id="12" name="11 Oval"/>
          <p:cNvSpPr/>
          <p:nvPr/>
        </p:nvSpPr>
        <p:spPr>
          <a:xfrm>
            <a:off x="3786214" y="2428844"/>
            <a:ext cx="1500198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3" name="12 Oval"/>
          <p:cNvSpPr/>
          <p:nvPr/>
        </p:nvSpPr>
        <p:spPr>
          <a:xfrm>
            <a:off x="4357718" y="4357670"/>
            <a:ext cx="1071570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4" name="13 Dikdörtgen"/>
          <p:cNvSpPr/>
          <p:nvPr/>
        </p:nvSpPr>
        <p:spPr>
          <a:xfrm>
            <a:off x="4071966" y="6072182"/>
            <a:ext cx="1214446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system</a:t>
            </a:r>
            <a:endParaRPr lang="tr-TR" dirty="0"/>
          </a:p>
        </p:txBody>
      </p:sp>
      <p:sp>
        <p:nvSpPr>
          <p:cNvPr id="15" name="14 Dikdörtgen"/>
          <p:cNvSpPr/>
          <p:nvPr/>
        </p:nvSpPr>
        <p:spPr>
          <a:xfrm>
            <a:off x="6000792" y="5857868"/>
            <a:ext cx="1143008" cy="9286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&lt;</a:t>
            </a:r>
            <a:r>
              <a:rPr lang="tr-TR" dirty="0" err="1" smtClean="0"/>
              <a:t>system</a:t>
            </a:r>
            <a:r>
              <a:rPr lang="tr-TR" dirty="0" smtClean="0"/>
              <a:t>&gt;</a:t>
            </a:r>
          </a:p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6" name="15 Oval"/>
          <p:cNvSpPr/>
          <p:nvPr/>
        </p:nvSpPr>
        <p:spPr>
          <a:xfrm>
            <a:off x="5929354" y="3857604"/>
            <a:ext cx="1214446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7" name="16 Oval"/>
          <p:cNvSpPr/>
          <p:nvPr/>
        </p:nvSpPr>
        <p:spPr>
          <a:xfrm>
            <a:off x="5929354" y="2786034"/>
            <a:ext cx="1428760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Inform</a:t>
            </a:r>
            <a:r>
              <a:rPr lang="tr-TR" dirty="0" smtClean="0"/>
              <a:t> </a:t>
            </a:r>
            <a:r>
              <a:rPr lang="tr-TR" dirty="0" err="1" smtClean="0"/>
              <a:t>next</a:t>
            </a:r>
            <a:r>
              <a:rPr lang="tr-TR" dirty="0" smtClean="0"/>
              <a:t> of </a:t>
            </a:r>
            <a:r>
              <a:rPr lang="tr-TR" dirty="0" err="1" smtClean="0"/>
              <a:t>parents</a:t>
            </a:r>
            <a:endParaRPr lang="tr-TR" dirty="0"/>
          </a:p>
        </p:txBody>
      </p:sp>
      <p:sp>
        <p:nvSpPr>
          <p:cNvPr id="18" name="17 Oval"/>
          <p:cNvSpPr/>
          <p:nvPr/>
        </p:nvSpPr>
        <p:spPr>
          <a:xfrm>
            <a:off x="5857916" y="1643026"/>
            <a:ext cx="1357322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Inform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9" name="18 Akış Çizelgesi: Bağlayıcı"/>
          <p:cNvSpPr/>
          <p:nvPr/>
        </p:nvSpPr>
        <p:spPr>
          <a:xfrm>
            <a:off x="7858180" y="3000348"/>
            <a:ext cx="285752" cy="357190"/>
          </a:xfrm>
          <a:prstGeom prst="flowChartConnector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20 Düz Bağlayıcı"/>
          <p:cNvCxnSpPr/>
          <p:nvPr/>
        </p:nvCxnSpPr>
        <p:spPr>
          <a:xfrm rot="5400000">
            <a:off x="6287338" y="3070992"/>
            <a:ext cx="257176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Düz Ok Bağlayıcısı"/>
          <p:cNvCxnSpPr>
            <a:stCxn id="18" idx="6"/>
          </p:cNvCxnSpPr>
          <p:nvPr/>
        </p:nvCxnSpPr>
        <p:spPr>
          <a:xfrm>
            <a:off x="7215238" y="2071654"/>
            <a:ext cx="35719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Düz Ok Bağlayıcısı"/>
          <p:cNvCxnSpPr/>
          <p:nvPr/>
        </p:nvCxnSpPr>
        <p:spPr>
          <a:xfrm>
            <a:off x="7358114" y="3143224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Düz Ok Bağlayıcısı"/>
          <p:cNvCxnSpPr>
            <a:stCxn id="16" idx="6"/>
          </p:cNvCxnSpPr>
          <p:nvPr/>
        </p:nvCxnSpPr>
        <p:spPr>
          <a:xfrm flipV="1">
            <a:off x="7143800" y="4144945"/>
            <a:ext cx="285752" cy="1055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Düz Ok Bağlayıcısı"/>
          <p:cNvCxnSpPr>
            <a:endCxn id="19" idx="2"/>
          </p:cNvCxnSpPr>
          <p:nvPr/>
        </p:nvCxnSpPr>
        <p:spPr>
          <a:xfrm>
            <a:off x="7643866" y="3143224"/>
            <a:ext cx="214314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Düz Bağlayıcı"/>
          <p:cNvCxnSpPr/>
          <p:nvPr/>
        </p:nvCxnSpPr>
        <p:spPr>
          <a:xfrm rot="5400000">
            <a:off x="4037041" y="3178149"/>
            <a:ext cx="321471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Düz Ok Bağlayıcısı"/>
          <p:cNvCxnSpPr/>
          <p:nvPr/>
        </p:nvCxnSpPr>
        <p:spPr>
          <a:xfrm>
            <a:off x="5643602" y="2214530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Düz Ok Bağlayıcısı"/>
          <p:cNvCxnSpPr>
            <a:endCxn id="17" idx="2"/>
          </p:cNvCxnSpPr>
          <p:nvPr/>
        </p:nvCxnSpPr>
        <p:spPr>
          <a:xfrm flipV="1">
            <a:off x="5643602" y="3178943"/>
            <a:ext cx="285752" cy="357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Düz Ok Bağlayıcısı"/>
          <p:cNvCxnSpPr>
            <a:endCxn id="16" idx="2"/>
          </p:cNvCxnSpPr>
          <p:nvPr/>
        </p:nvCxnSpPr>
        <p:spPr>
          <a:xfrm flipV="1">
            <a:off x="5643602" y="4250513"/>
            <a:ext cx="285752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Düz Ok Bağlayıcısı"/>
          <p:cNvCxnSpPr/>
          <p:nvPr/>
        </p:nvCxnSpPr>
        <p:spPr>
          <a:xfrm rot="16200000" flipH="1">
            <a:off x="5214974" y="1785902"/>
            <a:ext cx="357190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52 Düz Ok Bağlayıcısı"/>
          <p:cNvCxnSpPr/>
          <p:nvPr/>
        </p:nvCxnSpPr>
        <p:spPr>
          <a:xfrm rot="16200000" flipH="1">
            <a:off x="5286412" y="2857472"/>
            <a:ext cx="285752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Düz Ok Bağlayıcısı"/>
          <p:cNvCxnSpPr/>
          <p:nvPr/>
        </p:nvCxnSpPr>
        <p:spPr>
          <a:xfrm flipV="1">
            <a:off x="5286412" y="4357670"/>
            <a:ext cx="285752" cy="714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Düz Ok Bağlayıcısı"/>
          <p:cNvCxnSpPr>
            <a:stCxn id="10" idx="7"/>
          </p:cNvCxnSpPr>
          <p:nvPr/>
        </p:nvCxnSpPr>
        <p:spPr>
          <a:xfrm rot="5400000" flipH="1" flipV="1">
            <a:off x="3736444" y="1412121"/>
            <a:ext cx="176056" cy="6378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Düz Ok Bağlayıcısı"/>
          <p:cNvCxnSpPr/>
          <p:nvPr/>
        </p:nvCxnSpPr>
        <p:spPr>
          <a:xfrm>
            <a:off x="3500462" y="2428844"/>
            <a:ext cx="357190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60 Düz Bağlayıcı"/>
          <p:cNvCxnSpPr/>
          <p:nvPr/>
        </p:nvCxnSpPr>
        <p:spPr>
          <a:xfrm rot="5400000">
            <a:off x="1821669" y="3750447"/>
            <a:ext cx="207170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Düz Ok Bağlayıcısı"/>
          <p:cNvCxnSpPr>
            <a:stCxn id="7" idx="6"/>
          </p:cNvCxnSpPr>
          <p:nvPr/>
        </p:nvCxnSpPr>
        <p:spPr>
          <a:xfrm>
            <a:off x="2428892" y="300034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Düz Ok Bağlayıcısı"/>
          <p:cNvCxnSpPr>
            <a:stCxn id="8" idx="6"/>
          </p:cNvCxnSpPr>
          <p:nvPr/>
        </p:nvCxnSpPr>
        <p:spPr>
          <a:xfrm>
            <a:off x="2428892" y="4107637"/>
            <a:ext cx="428628" cy="357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Şekil"/>
          <p:cNvCxnSpPr>
            <a:endCxn id="8" idx="2"/>
          </p:cNvCxnSpPr>
          <p:nvPr/>
        </p:nvCxnSpPr>
        <p:spPr>
          <a:xfrm rot="16200000" flipH="1">
            <a:off x="-339330" y="2696736"/>
            <a:ext cx="1607355" cy="12144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70 Dirsek Bağlayıcısı"/>
          <p:cNvCxnSpPr/>
          <p:nvPr/>
        </p:nvCxnSpPr>
        <p:spPr>
          <a:xfrm>
            <a:off x="357190" y="2500282"/>
            <a:ext cx="571504" cy="4643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Düz Bağlayıcı"/>
          <p:cNvCxnSpPr/>
          <p:nvPr/>
        </p:nvCxnSpPr>
        <p:spPr>
          <a:xfrm>
            <a:off x="-357190" y="2500282"/>
            <a:ext cx="13573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75 Düz Ok Bağlayıcısı"/>
          <p:cNvCxnSpPr>
            <a:stCxn id="4" idx="4"/>
          </p:cNvCxnSpPr>
          <p:nvPr/>
        </p:nvCxnSpPr>
        <p:spPr>
          <a:xfrm rot="5400000">
            <a:off x="392909" y="2393125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77 Düz Ok Bağlayıcısı"/>
          <p:cNvCxnSpPr>
            <a:stCxn id="6" idx="4"/>
          </p:cNvCxnSpPr>
          <p:nvPr/>
        </p:nvCxnSpPr>
        <p:spPr>
          <a:xfrm rot="5400000">
            <a:off x="392909" y="1607307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Düz Ok Bağlayıcısı"/>
          <p:cNvCxnSpPr/>
          <p:nvPr/>
        </p:nvCxnSpPr>
        <p:spPr>
          <a:xfrm rot="5400000" flipH="1" flipV="1">
            <a:off x="1393042" y="5107768"/>
            <a:ext cx="642942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83 Düz Bağlayıcı"/>
          <p:cNvCxnSpPr/>
          <p:nvPr/>
        </p:nvCxnSpPr>
        <p:spPr>
          <a:xfrm>
            <a:off x="2857520" y="371472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Elmas"/>
          <p:cNvSpPr/>
          <p:nvPr/>
        </p:nvSpPr>
        <p:spPr>
          <a:xfrm>
            <a:off x="3071834" y="3428976"/>
            <a:ext cx="571504" cy="571504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7" name="86 Düz Ok Bağlayıcısı"/>
          <p:cNvCxnSpPr>
            <a:stCxn id="85" idx="0"/>
          </p:cNvCxnSpPr>
          <p:nvPr/>
        </p:nvCxnSpPr>
        <p:spPr>
          <a:xfrm rot="5400000" flipH="1" flipV="1">
            <a:off x="2928958" y="3000348"/>
            <a:ext cx="857256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88 Şekil"/>
          <p:cNvCxnSpPr>
            <a:stCxn id="85" idx="2"/>
          </p:cNvCxnSpPr>
          <p:nvPr/>
        </p:nvCxnSpPr>
        <p:spPr>
          <a:xfrm rot="16200000" flipH="1">
            <a:off x="3393305" y="3964761"/>
            <a:ext cx="1000132" cy="107157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94 Düz Ok Bağlayıcısı"/>
          <p:cNvCxnSpPr/>
          <p:nvPr/>
        </p:nvCxnSpPr>
        <p:spPr>
          <a:xfrm rot="5400000" flipH="1" flipV="1">
            <a:off x="4393438" y="5679272"/>
            <a:ext cx="78581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Düz Ok Bağlayıcısı"/>
          <p:cNvCxnSpPr/>
          <p:nvPr/>
        </p:nvCxnSpPr>
        <p:spPr>
          <a:xfrm rot="5400000" flipH="1" flipV="1">
            <a:off x="6144462" y="5428446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140 Metin kutusu"/>
          <p:cNvSpPr txBox="1"/>
          <p:nvPr/>
        </p:nvSpPr>
        <p:spPr>
          <a:xfrm>
            <a:off x="2357454" y="128583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[Not </a:t>
            </a:r>
            <a:r>
              <a:rPr lang="tr-TR" dirty="0" err="1" smtClean="0"/>
              <a:t>Available</a:t>
            </a:r>
            <a:r>
              <a:rPr lang="tr-TR" dirty="0" smtClean="0"/>
              <a:t>]</a:t>
            </a:r>
            <a:endParaRPr lang="tr-TR" dirty="0"/>
          </a:p>
        </p:txBody>
      </p:sp>
      <p:sp>
        <p:nvSpPr>
          <p:cNvPr id="142" name="141 Metin kutusu"/>
          <p:cNvSpPr txBox="1"/>
          <p:nvPr/>
        </p:nvSpPr>
        <p:spPr>
          <a:xfrm>
            <a:off x="3571900" y="2143092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</a:t>
            </a:r>
            <a:r>
              <a:rPr lang="tr-TR" dirty="0" err="1" smtClean="0"/>
              <a:t>Available</a:t>
            </a:r>
            <a:r>
              <a:rPr lang="tr-TR" dirty="0" smtClean="0"/>
              <a:t>]</a:t>
            </a:r>
            <a:endParaRPr lang="tr-TR" dirty="0"/>
          </a:p>
        </p:txBody>
      </p:sp>
      <p:sp>
        <p:nvSpPr>
          <p:cNvPr id="147" name="146 Metin kutusu"/>
          <p:cNvSpPr txBox="1"/>
          <p:nvPr/>
        </p:nvSpPr>
        <p:spPr>
          <a:xfrm>
            <a:off x="3143272" y="5000612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[Not </a:t>
            </a:r>
            <a:r>
              <a:rPr lang="tr-TR" dirty="0" err="1" smtClean="0"/>
              <a:t>dangerous</a:t>
            </a:r>
            <a:r>
              <a:rPr lang="tr-TR" dirty="0" smtClean="0"/>
              <a:t>]</a:t>
            </a:r>
            <a:endParaRPr lang="tr-TR" dirty="0"/>
          </a:p>
        </p:txBody>
      </p:sp>
      <p:sp>
        <p:nvSpPr>
          <p:cNvPr id="148" name="147 Metin kutusu"/>
          <p:cNvSpPr txBox="1"/>
          <p:nvPr/>
        </p:nvSpPr>
        <p:spPr>
          <a:xfrm>
            <a:off x="3286148" y="307178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</a:t>
            </a:r>
            <a:r>
              <a:rPr lang="tr-TR" dirty="0" err="1" smtClean="0"/>
              <a:t>dangerous</a:t>
            </a:r>
            <a:r>
              <a:rPr lang="tr-TR" dirty="0" smtClean="0"/>
              <a:t>]</a:t>
            </a:r>
            <a:endParaRPr lang="tr-TR" dirty="0"/>
          </a:p>
        </p:txBody>
      </p:sp>
      <p:sp>
        <p:nvSpPr>
          <p:cNvPr id="152" name="151 Metin kutusu"/>
          <p:cNvSpPr txBox="1"/>
          <p:nvPr/>
        </p:nvSpPr>
        <p:spPr>
          <a:xfrm>
            <a:off x="2857520" y="2500282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smtClean="0"/>
              <a:t>Transfer </a:t>
            </a:r>
            <a:r>
              <a:rPr lang="tr-TR" dirty="0" err="1" smtClean="0"/>
              <a:t>to</a:t>
            </a:r>
            <a:endParaRPr lang="tr-TR" dirty="0" smtClean="0"/>
          </a:p>
          <a:p>
            <a:pPr algn="ctr"/>
            <a:r>
              <a:rPr lang="tr-TR" dirty="0" smtClean="0"/>
              <a:t> </a:t>
            </a:r>
            <a:r>
              <a:rPr lang="tr-TR" dirty="0" err="1" smtClean="0"/>
              <a:t>kindergarten</a:t>
            </a:r>
            <a:endParaRPr lang="tr-TR" dirty="0"/>
          </a:p>
        </p:txBody>
      </p:sp>
      <p:sp>
        <p:nvSpPr>
          <p:cNvPr id="153" name="152 Metin kutusu"/>
          <p:cNvSpPr txBox="1"/>
          <p:nvPr/>
        </p:nvSpPr>
        <p:spPr>
          <a:xfrm>
            <a:off x="5286412" y="3929042"/>
            <a:ext cx="2500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Update</a:t>
            </a:r>
            <a:r>
              <a:rPr lang="tr-TR" dirty="0" smtClean="0"/>
              <a:t> </a:t>
            </a:r>
          </a:p>
          <a:p>
            <a:pPr algn="ctr"/>
            <a:r>
              <a:rPr lang="tr-TR" dirty="0" err="1" smtClean="0"/>
              <a:t>user</a:t>
            </a:r>
            <a:endParaRPr lang="tr-TR" dirty="0" smtClean="0"/>
          </a:p>
          <a:p>
            <a:endParaRPr lang="tr-TR" dirty="0"/>
          </a:p>
        </p:txBody>
      </p:sp>
      <p:sp>
        <p:nvSpPr>
          <p:cNvPr id="157" name="156 Metin kutusu"/>
          <p:cNvSpPr txBox="1"/>
          <p:nvPr/>
        </p:nvSpPr>
        <p:spPr>
          <a:xfrm>
            <a:off x="928694" y="2714596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information</a:t>
            </a:r>
            <a:endParaRPr lang="tr-T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17636" r="19394" b="27249"/>
          <a:stretch>
            <a:fillRect/>
          </a:stretch>
        </p:blipFill>
        <p:spPr bwMode="auto">
          <a:xfrm>
            <a:off x="5572100" y="0"/>
            <a:ext cx="3571900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428596" y="2285992"/>
            <a:ext cx="1143008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</a:t>
            </a:r>
            <a:endParaRPr lang="tr-TR" dirty="0"/>
          </a:p>
        </p:txBody>
      </p:sp>
      <p:sp>
        <p:nvSpPr>
          <p:cNvPr id="7" name="6 Oval"/>
          <p:cNvSpPr/>
          <p:nvPr/>
        </p:nvSpPr>
        <p:spPr>
          <a:xfrm>
            <a:off x="2143108" y="2285992"/>
            <a:ext cx="1928826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r>
              <a:rPr lang="tr-TR" dirty="0" smtClean="0"/>
              <a:t> </a:t>
            </a:r>
            <a:r>
              <a:rPr lang="tr-TR" dirty="0" err="1" smtClean="0"/>
              <a:t>Analysis</a:t>
            </a:r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4429124" y="2285992"/>
            <a:ext cx="1214446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9" name="8 Oval"/>
          <p:cNvSpPr/>
          <p:nvPr/>
        </p:nvSpPr>
        <p:spPr>
          <a:xfrm>
            <a:off x="6500826" y="2143116"/>
            <a:ext cx="1785950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r>
              <a:rPr lang="tr-TR" dirty="0" smtClean="0"/>
              <a:t>-</a:t>
            </a:r>
            <a:r>
              <a:rPr lang="tr-TR" dirty="0" err="1" smtClean="0"/>
              <a:t>Remove</a:t>
            </a:r>
            <a:endParaRPr lang="tr-TR" dirty="0"/>
          </a:p>
        </p:txBody>
      </p:sp>
      <p:sp>
        <p:nvSpPr>
          <p:cNvPr id="10" name="9 Oval"/>
          <p:cNvSpPr/>
          <p:nvPr/>
        </p:nvSpPr>
        <p:spPr>
          <a:xfrm>
            <a:off x="5000628" y="3643314"/>
            <a:ext cx="1428760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Parents</a:t>
            </a:r>
            <a:endParaRPr lang="tr-TR" dirty="0"/>
          </a:p>
        </p:txBody>
      </p:sp>
      <p:sp>
        <p:nvSpPr>
          <p:cNvPr id="11" name="10 Oval"/>
          <p:cNvSpPr/>
          <p:nvPr/>
        </p:nvSpPr>
        <p:spPr>
          <a:xfrm>
            <a:off x="7143736" y="3643314"/>
            <a:ext cx="2000264" cy="1000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Kindergarten</a:t>
            </a:r>
            <a:r>
              <a:rPr lang="tr-TR" dirty="0" smtClean="0"/>
              <a:t> </a:t>
            </a:r>
            <a:r>
              <a:rPr lang="tr-TR" dirty="0" err="1" smtClean="0"/>
              <a:t>Member</a:t>
            </a:r>
            <a:endParaRPr lang="tr-TR" dirty="0"/>
          </a:p>
        </p:txBody>
      </p:sp>
      <p:cxnSp>
        <p:nvCxnSpPr>
          <p:cNvPr id="18" name="17 Düz Ok Bağlayıcısı"/>
          <p:cNvCxnSpPr/>
          <p:nvPr/>
        </p:nvCxnSpPr>
        <p:spPr>
          <a:xfrm>
            <a:off x="1643042" y="271462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Düz Ok Bağlayıcısı"/>
          <p:cNvCxnSpPr/>
          <p:nvPr/>
        </p:nvCxnSpPr>
        <p:spPr>
          <a:xfrm>
            <a:off x="4000496" y="2643182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Düz Ok Bağlayıcısı"/>
          <p:cNvCxnSpPr/>
          <p:nvPr/>
        </p:nvCxnSpPr>
        <p:spPr>
          <a:xfrm>
            <a:off x="5715008" y="2643182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irsek Bağlayıcısı"/>
          <p:cNvCxnSpPr/>
          <p:nvPr/>
        </p:nvCxnSpPr>
        <p:spPr>
          <a:xfrm rot="5400000">
            <a:off x="6215074" y="2928934"/>
            <a:ext cx="714380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Ok Bağlayıcısı"/>
          <p:cNvCxnSpPr/>
          <p:nvPr/>
        </p:nvCxnSpPr>
        <p:spPr>
          <a:xfrm>
            <a:off x="6429388" y="4143380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28660" r="19394" b="25043"/>
          <a:stretch>
            <a:fillRect/>
          </a:stretch>
        </p:blipFill>
        <p:spPr bwMode="auto">
          <a:xfrm>
            <a:off x="2571736" y="3143248"/>
            <a:ext cx="357190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Oval"/>
          <p:cNvSpPr/>
          <p:nvPr/>
        </p:nvSpPr>
        <p:spPr>
          <a:xfrm>
            <a:off x="3428992" y="928670"/>
            <a:ext cx="1643074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Add</a:t>
            </a:r>
            <a:endParaRPr lang="tr-TR" dirty="0"/>
          </a:p>
        </p:txBody>
      </p:sp>
      <p:cxnSp>
        <p:nvCxnSpPr>
          <p:cNvPr id="7" name="6 Düz Ok Bağlayıcısı"/>
          <p:cNvCxnSpPr/>
          <p:nvPr/>
        </p:nvCxnSpPr>
        <p:spPr>
          <a:xfrm>
            <a:off x="5143504" y="1285860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Düz Ok Bağlayıcısı"/>
          <p:cNvCxnSpPr/>
          <p:nvPr/>
        </p:nvCxnSpPr>
        <p:spPr>
          <a:xfrm>
            <a:off x="2000232" y="1285860"/>
            <a:ext cx="135732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Gülen Yüz"/>
          <p:cNvSpPr/>
          <p:nvPr/>
        </p:nvSpPr>
        <p:spPr>
          <a:xfrm>
            <a:off x="1071538" y="1071546"/>
            <a:ext cx="714380" cy="5000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10 Gülen Yüz"/>
          <p:cNvSpPr/>
          <p:nvPr/>
        </p:nvSpPr>
        <p:spPr>
          <a:xfrm>
            <a:off x="6429388" y="928670"/>
            <a:ext cx="714380" cy="71438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7 Metin kutusu"/>
          <p:cNvSpPr txBox="1"/>
          <p:nvPr/>
        </p:nvSpPr>
        <p:spPr>
          <a:xfrm>
            <a:off x="1071538" y="178592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2" name="11 Metin kutusu"/>
          <p:cNvSpPr txBox="1"/>
          <p:nvPr/>
        </p:nvSpPr>
        <p:spPr>
          <a:xfrm>
            <a:off x="6286512" y="1714488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endParaRPr lang="tr-T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7361" t="22046" r="19394" b="18430"/>
          <a:stretch>
            <a:fillRect/>
          </a:stretch>
        </p:blipFill>
        <p:spPr bwMode="auto">
          <a:xfrm>
            <a:off x="5500662" y="0"/>
            <a:ext cx="3643338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3 Tablo"/>
          <p:cNvGraphicFramePr>
            <a:graphicFrameLocks noGrp="1"/>
          </p:cNvGraphicFramePr>
          <p:nvPr/>
        </p:nvGraphicFramePr>
        <p:xfrm>
          <a:off x="1142976" y="2071678"/>
          <a:ext cx="609600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Student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Actors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Student</a:t>
                      </a:r>
                      <a:r>
                        <a:rPr lang="tr-TR" dirty="0" smtClean="0"/>
                        <a:t>,</a:t>
                      </a:r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,</a:t>
                      </a:r>
                      <a:r>
                        <a:rPr lang="tr-TR" dirty="0" err="1" smtClean="0"/>
                        <a:t>Parents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Description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Student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Added</a:t>
                      </a:r>
                      <a:r>
                        <a:rPr lang="tr-TR" baseline="0" dirty="0" smtClean="0"/>
                        <a:t>,</a:t>
                      </a:r>
                      <a:r>
                        <a:rPr lang="tr-TR" baseline="0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Occupation</a:t>
                      </a:r>
                      <a:r>
                        <a:rPr lang="tr-TR" baseline="0" dirty="0" smtClean="0"/>
                        <a:t>,</a:t>
                      </a:r>
                      <a:r>
                        <a:rPr lang="tr-TR" baseline="0" dirty="0" err="1" smtClean="0"/>
                        <a:t>Parents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Student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Family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Data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Student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Added</a:t>
                      </a:r>
                      <a:r>
                        <a:rPr lang="tr-TR" baseline="0" dirty="0" smtClean="0"/>
                        <a:t>,</a:t>
                      </a:r>
                      <a:r>
                        <a:rPr lang="tr-TR" dirty="0" smtClean="0"/>
                        <a:t> </a:t>
                      </a:r>
                      <a:br>
                        <a:rPr lang="tr-TR" dirty="0" smtClean="0"/>
                      </a:b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Kindergarten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student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summary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Stimulus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Convenient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project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that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provides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convenience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Response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r>
                        <a:rPr lang="en-US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tudents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are registered or not registered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Comments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Access </a:t>
                      </a:r>
                      <a:r>
                        <a:rPr lang="tr-TR" dirty="0" err="1" smtClean="0"/>
                        <a:t>tables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15432" r="19394" b="25044"/>
          <a:stretch>
            <a:fillRect/>
          </a:stretch>
        </p:blipFill>
        <p:spPr bwMode="auto">
          <a:xfrm>
            <a:off x="5572100" y="0"/>
            <a:ext cx="357190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Gülen Yüz"/>
          <p:cNvSpPr/>
          <p:nvPr/>
        </p:nvSpPr>
        <p:spPr>
          <a:xfrm>
            <a:off x="142844" y="3857628"/>
            <a:ext cx="785818" cy="5000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Oval"/>
          <p:cNvSpPr/>
          <p:nvPr/>
        </p:nvSpPr>
        <p:spPr>
          <a:xfrm>
            <a:off x="3786181" y="1928802"/>
            <a:ext cx="1454273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sp>
        <p:nvSpPr>
          <p:cNvPr id="7" name="6 Oval"/>
          <p:cNvSpPr/>
          <p:nvPr/>
        </p:nvSpPr>
        <p:spPr>
          <a:xfrm>
            <a:off x="3857620" y="2786058"/>
            <a:ext cx="1357322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Info</a:t>
            </a:r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3786181" y="3643314"/>
            <a:ext cx="1454273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9" name="8 Oval"/>
          <p:cNvSpPr/>
          <p:nvPr/>
        </p:nvSpPr>
        <p:spPr>
          <a:xfrm>
            <a:off x="3786181" y="4500570"/>
            <a:ext cx="1454273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10" name="9 Oval"/>
          <p:cNvSpPr/>
          <p:nvPr/>
        </p:nvSpPr>
        <p:spPr>
          <a:xfrm>
            <a:off x="3786182" y="5357826"/>
            <a:ext cx="1428760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Full</a:t>
            </a:r>
            <a:r>
              <a:rPr lang="tr-TR" dirty="0" smtClean="0"/>
              <a:t> Form</a:t>
            </a:r>
            <a:endParaRPr lang="tr-TR" dirty="0"/>
          </a:p>
        </p:txBody>
      </p:sp>
      <p:cxnSp>
        <p:nvCxnSpPr>
          <p:cNvPr id="12" name="11 Düz Bağlayıcı"/>
          <p:cNvCxnSpPr>
            <a:stCxn id="5" idx="6"/>
            <a:endCxn id="6" idx="2"/>
          </p:cNvCxnSpPr>
          <p:nvPr/>
        </p:nvCxnSpPr>
        <p:spPr>
          <a:xfrm flipV="1">
            <a:off x="928662" y="2285992"/>
            <a:ext cx="2857519" cy="1821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Düz Bağlayıcı"/>
          <p:cNvCxnSpPr>
            <a:stCxn id="5" idx="6"/>
            <a:endCxn id="7" idx="2"/>
          </p:cNvCxnSpPr>
          <p:nvPr/>
        </p:nvCxnSpPr>
        <p:spPr>
          <a:xfrm flipV="1">
            <a:off x="928662" y="3143248"/>
            <a:ext cx="2928958" cy="964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Düz Bağlayıcı"/>
          <p:cNvCxnSpPr>
            <a:stCxn id="5" idx="6"/>
            <a:endCxn id="8" idx="2"/>
          </p:cNvCxnSpPr>
          <p:nvPr/>
        </p:nvCxnSpPr>
        <p:spPr>
          <a:xfrm flipV="1">
            <a:off x="928662" y="4000504"/>
            <a:ext cx="2857519" cy="10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Bağlayıcı"/>
          <p:cNvCxnSpPr>
            <a:stCxn id="5" idx="6"/>
            <a:endCxn id="9" idx="2"/>
          </p:cNvCxnSpPr>
          <p:nvPr/>
        </p:nvCxnSpPr>
        <p:spPr>
          <a:xfrm>
            <a:off x="928662" y="4107661"/>
            <a:ext cx="2857519" cy="750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>
            <a:stCxn id="5" idx="6"/>
            <a:endCxn id="10" idx="2"/>
          </p:cNvCxnSpPr>
          <p:nvPr/>
        </p:nvCxnSpPr>
        <p:spPr>
          <a:xfrm>
            <a:off x="928662" y="4107661"/>
            <a:ext cx="2857520" cy="160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Metin kutusu"/>
          <p:cNvSpPr txBox="1"/>
          <p:nvPr/>
        </p:nvSpPr>
        <p:spPr>
          <a:xfrm>
            <a:off x="214282" y="435769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3114" t="15577" r="21311" b="18223"/>
          <a:stretch>
            <a:fillRect/>
          </a:stretch>
        </p:blipFill>
        <p:spPr bwMode="auto">
          <a:xfrm>
            <a:off x="8858280" y="1214422"/>
            <a:ext cx="2857520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3286116" y="642918"/>
            <a:ext cx="135732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Info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5072066" y="642918"/>
            <a:ext cx="1500198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7" name="6 Dikdörtgen"/>
          <p:cNvSpPr/>
          <p:nvPr/>
        </p:nvSpPr>
        <p:spPr>
          <a:xfrm>
            <a:off x="6929454" y="642918"/>
            <a:ext cx="1571636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Autohorizaiton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5643570" y="2285992"/>
            <a:ext cx="142876" cy="37862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Serbest Form"/>
          <p:cNvSpPr/>
          <p:nvPr/>
        </p:nvSpPr>
        <p:spPr>
          <a:xfrm>
            <a:off x="3929058" y="1928802"/>
            <a:ext cx="142876" cy="4143404"/>
          </a:xfrm>
          <a:custGeom>
            <a:avLst/>
            <a:gdLst>
              <a:gd name="connsiteX0" fmla="*/ 0 w 142876"/>
              <a:gd name="connsiteY0" fmla="*/ 0 h 4143404"/>
              <a:gd name="connsiteX1" fmla="*/ 142876 w 142876"/>
              <a:gd name="connsiteY1" fmla="*/ 0 h 4143404"/>
              <a:gd name="connsiteX2" fmla="*/ 142876 w 142876"/>
              <a:gd name="connsiteY2" fmla="*/ 4143404 h 4143404"/>
              <a:gd name="connsiteX3" fmla="*/ 0 w 142876"/>
              <a:gd name="connsiteY3" fmla="*/ 4143404 h 4143404"/>
              <a:gd name="connsiteX4" fmla="*/ 0 w 142876"/>
              <a:gd name="connsiteY4" fmla="*/ 0 h 414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6" h="4143404">
                <a:moveTo>
                  <a:pt x="0" y="0"/>
                </a:moveTo>
                <a:lnTo>
                  <a:pt x="142876" y="0"/>
                </a:lnTo>
                <a:lnTo>
                  <a:pt x="142876" y="4143404"/>
                </a:lnTo>
                <a:lnTo>
                  <a:pt x="0" y="414340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9 Dikdörtgen"/>
          <p:cNvSpPr/>
          <p:nvPr/>
        </p:nvSpPr>
        <p:spPr>
          <a:xfrm>
            <a:off x="7643834" y="2928934"/>
            <a:ext cx="214314" cy="914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11 Düz Bağlayıcı"/>
          <p:cNvCxnSpPr/>
          <p:nvPr/>
        </p:nvCxnSpPr>
        <p:spPr>
          <a:xfrm rot="5400000">
            <a:off x="7608909" y="139222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Düz Bağlayıcı"/>
          <p:cNvCxnSpPr/>
          <p:nvPr/>
        </p:nvCxnSpPr>
        <p:spPr>
          <a:xfrm rot="5400000">
            <a:off x="7644628" y="1642256"/>
            <a:ext cx="14208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Bağlayıcı"/>
          <p:cNvCxnSpPr/>
          <p:nvPr/>
        </p:nvCxnSpPr>
        <p:spPr>
          <a:xfrm rot="5400000">
            <a:off x="7608909" y="189228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/>
          <p:nvPr/>
        </p:nvCxnSpPr>
        <p:spPr>
          <a:xfrm rot="5400000">
            <a:off x="7608909" y="2535231"/>
            <a:ext cx="21352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Düz Bağlayıcı"/>
          <p:cNvCxnSpPr/>
          <p:nvPr/>
        </p:nvCxnSpPr>
        <p:spPr>
          <a:xfrm rot="5400000">
            <a:off x="7573190" y="414258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üz Bağlayıcı"/>
          <p:cNvCxnSpPr/>
          <p:nvPr/>
        </p:nvCxnSpPr>
        <p:spPr>
          <a:xfrm rot="5400000">
            <a:off x="7573190" y="4571214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Bağlayıcı"/>
          <p:cNvCxnSpPr/>
          <p:nvPr/>
        </p:nvCxnSpPr>
        <p:spPr>
          <a:xfrm rot="5400000">
            <a:off x="7608909" y="496412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Düz Bağlayıcı"/>
          <p:cNvCxnSpPr/>
          <p:nvPr/>
        </p:nvCxnSpPr>
        <p:spPr>
          <a:xfrm rot="5400000">
            <a:off x="7537471" y="5392751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Düz Bağlayıcı"/>
          <p:cNvCxnSpPr/>
          <p:nvPr/>
        </p:nvCxnSpPr>
        <p:spPr>
          <a:xfrm rot="5400000">
            <a:off x="7573190" y="585709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Düz Bağlayıcı"/>
          <p:cNvCxnSpPr/>
          <p:nvPr/>
        </p:nvCxnSpPr>
        <p:spPr>
          <a:xfrm rot="5400000">
            <a:off x="5643570" y="1357298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Düz Bağlayıcı"/>
          <p:cNvCxnSpPr/>
          <p:nvPr/>
        </p:nvCxnSpPr>
        <p:spPr>
          <a:xfrm rot="5400000">
            <a:off x="5607851" y="1607331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Düz Bağlayıcı"/>
          <p:cNvCxnSpPr/>
          <p:nvPr/>
        </p:nvCxnSpPr>
        <p:spPr>
          <a:xfrm rot="5400000">
            <a:off x="5608645" y="189228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Düz Bağlayıcı"/>
          <p:cNvCxnSpPr/>
          <p:nvPr/>
        </p:nvCxnSpPr>
        <p:spPr>
          <a:xfrm rot="5400000">
            <a:off x="3858414" y="1356504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Düz Bağlayıcı"/>
          <p:cNvCxnSpPr/>
          <p:nvPr/>
        </p:nvCxnSpPr>
        <p:spPr>
          <a:xfrm rot="5400000">
            <a:off x="3858414" y="1713694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Düz Ok Bağlayıcısı"/>
          <p:cNvCxnSpPr/>
          <p:nvPr/>
        </p:nvCxnSpPr>
        <p:spPr>
          <a:xfrm>
            <a:off x="4143372" y="2285992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Düz Ok Bağlayıcısı"/>
          <p:cNvCxnSpPr/>
          <p:nvPr/>
        </p:nvCxnSpPr>
        <p:spPr>
          <a:xfrm>
            <a:off x="5786446" y="2928934"/>
            <a:ext cx="178595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Düz Bağlayıcı"/>
          <p:cNvCxnSpPr/>
          <p:nvPr/>
        </p:nvCxnSpPr>
        <p:spPr>
          <a:xfrm rot="5400000">
            <a:off x="7608115" y="2178835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57 Gülen Yüz"/>
          <p:cNvSpPr/>
          <p:nvPr/>
        </p:nvSpPr>
        <p:spPr>
          <a:xfrm>
            <a:off x="857224" y="428604"/>
            <a:ext cx="357190" cy="35719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9" name="58 Dikdörtgen"/>
          <p:cNvSpPr/>
          <p:nvPr/>
        </p:nvSpPr>
        <p:spPr>
          <a:xfrm>
            <a:off x="928662" y="1357298"/>
            <a:ext cx="142876" cy="47149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61" name="60 Düz Ok Bağlayıcısı"/>
          <p:cNvCxnSpPr/>
          <p:nvPr/>
        </p:nvCxnSpPr>
        <p:spPr>
          <a:xfrm>
            <a:off x="1142976" y="1928802"/>
            <a:ext cx="264320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67 Düz Bağlayıcı"/>
          <p:cNvCxnSpPr/>
          <p:nvPr/>
        </p:nvCxnSpPr>
        <p:spPr>
          <a:xfrm>
            <a:off x="642910" y="3857628"/>
            <a:ext cx="79296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Düz Bağlayıcı"/>
          <p:cNvCxnSpPr/>
          <p:nvPr/>
        </p:nvCxnSpPr>
        <p:spPr>
          <a:xfrm rot="5400000">
            <a:off x="-571536" y="5072074"/>
            <a:ext cx="242889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Düz Bağlayıcı"/>
          <p:cNvCxnSpPr/>
          <p:nvPr/>
        </p:nvCxnSpPr>
        <p:spPr>
          <a:xfrm>
            <a:off x="642910" y="6286520"/>
            <a:ext cx="79296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Düz Bağlayıcı"/>
          <p:cNvCxnSpPr/>
          <p:nvPr/>
        </p:nvCxnSpPr>
        <p:spPr>
          <a:xfrm rot="5400000">
            <a:off x="7358876" y="5072074"/>
            <a:ext cx="242809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85 Düz Bağlayıcı"/>
          <p:cNvCxnSpPr/>
          <p:nvPr/>
        </p:nvCxnSpPr>
        <p:spPr>
          <a:xfrm flipV="1">
            <a:off x="714348" y="5357826"/>
            <a:ext cx="213520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94 Düz Bağlayıcı"/>
          <p:cNvCxnSpPr/>
          <p:nvPr/>
        </p:nvCxnSpPr>
        <p:spPr>
          <a:xfrm>
            <a:off x="1214414" y="5357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Düz Bağlayıcı"/>
          <p:cNvCxnSpPr/>
          <p:nvPr/>
        </p:nvCxnSpPr>
        <p:spPr>
          <a:xfrm>
            <a:off x="1643042" y="5357826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Düz Bağlayıcı"/>
          <p:cNvCxnSpPr/>
          <p:nvPr/>
        </p:nvCxnSpPr>
        <p:spPr>
          <a:xfrm>
            <a:off x="2285984" y="5357826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Düz Bağlayıcı"/>
          <p:cNvCxnSpPr/>
          <p:nvPr/>
        </p:nvCxnSpPr>
        <p:spPr>
          <a:xfrm>
            <a:off x="2857488" y="5357826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Düz Bağlayıcı"/>
          <p:cNvCxnSpPr/>
          <p:nvPr/>
        </p:nvCxnSpPr>
        <p:spPr>
          <a:xfrm>
            <a:off x="3500430" y="5357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05 Düz Bağlayıcı"/>
          <p:cNvCxnSpPr/>
          <p:nvPr/>
        </p:nvCxnSpPr>
        <p:spPr>
          <a:xfrm flipV="1">
            <a:off x="4143372" y="5357826"/>
            <a:ext cx="244034" cy="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108 Düz Bağlayıcı"/>
          <p:cNvCxnSpPr/>
          <p:nvPr/>
        </p:nvCxnSpPr>
        <p:spPr>
          <a:xfrm>
            <a:off x="4500562" y="5357826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Düz Bağlayıcı"/>
          <p:cNvCxnSpPr/>
          <p:nvPr/>
        </p:nvCxnSpPr>
        <p:spPr>
          <a:xfrm>
            <a:off x="5072066" y="535782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13 Düz Bağlayıcı"/>
          <p:cNvCxnSpPr/>
          <p:nvPr/>
        </p:nvCxnSpPr>
        <p:spPr>
          <a:xfrm>
            <a:off x="5929322" y="5357826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115 Düz Bağlayıcı"/>
          <p:cNvCxnSpPr/>
          <p:nvPr/>
        </p:nvCxnSpPr>
        <p:spPr>
          <a:xfrm>
            <a:off x="6500826" y="535782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17 Düz Bağlayıcı"/>
          <p:cNvCxnSpPr/>
          <p:nvPr/>
        </p:nvCxnSpPr>
        <p:spPr>
          <a:xfrm>
            <a:off x="7072330" y="535782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19 Düz Bağlayıcı"/>
          <p:cNvCxnSpPr/>
          <p:nvPr/>
        </p:nvCxnSpPr>
        <p:spPr>
          <a:xfrm>
            <a:off x="7786710" y="5357826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121 Düz Bağlayıcı"/>
          <p:cNvCxnSpPr/>
          <p:nvPr/>
        </p:nvCxnSpPr>
        <p:spPr>
          <a:xfrm rot="5400000">
            <a:off x="822299" y="6321445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123 Düz Bağlayıcı"/>
          <p:cNvCxnSpPr/>
          <p:nvPr/>
        </p:nvCxnSpPr>
        <p:spPr>
          <a:xfrm rot="5400000">
            <a:off x="3822695" y="6321445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125 Düz Bağlayıcı"/>
          <p:cNvCxnSpPr/>
          <p:nvPr/>
        </p:nvCxnSpPr>
        <p:spPr>
          <a:xfrm rot="5400000">
            <a:off x="5537207" y="6321445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133 Düz Bağlayıcı"/>
          <p:cNvCxnSpPr/>
          <p:nvPr/>
        </p:nvCxnSpPr>
        <p:spPr>
          <a:xfrm>
            <a:off x="642910" y="4143380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135 Düz Bağlayıcı"/>
          <p:cNvCxnSpPr/>
          <p:nvPr/>
        </p:nvCxnSpPr>
        <p:spPr>
          <a:xfrm rot="5400000" flipH="1" flipV="1">
            <a:off x="1214414" y="4000504"/>
            <a:ext cx="142876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137 Düz Bağlayıcı"/>
          <p:cNvCxnSpPr/>
          <p:nvPr/>
        </p:nvCxnSpPr>
        <p:spPr>
          <a:xfrm rot="5400000" flipH="1" flipV="1">
            <a:off x="1285852" y="3929066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140 Metin kutusu"/>
          <p:cNvSpPr txBox="1"/>
          <p:nvPr/>
        </p:nvSpPr>
        <p:spPr>
          <a:xfrm>
            <a:off x="714348" y="3857628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Alt</a:t>
            </a:r>
            <a:endParaRPr lang="tr-TR" dirty="0"/>
          </a:p>
        </p:txBody>
      </p:sp>
      <p:cxnSp>
        <p:nvCxnSpPr>
          <p:cNvPr id="153" name="152 Düz Bağlayıcı"/>
          <p:cNvCxnSpPr/>
          <p:nvPr/>
        </p:nvCxnSpPr>
        <p:spPr>
          <a:xfrm>
            <a:off x="4572000" y="4714884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154 Düz Bağlayıcı"/>
          <p:cNvCxnSpPr/>
          <p:nvPr/>
        </p:nvCxnSpPr>
        <p:spPr>
          <a:xfrm>
            <a:off x="4929190" y="4714884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Düz Bağlayıcı"/>
          <p:cNvCxnSpPr/>
          <p:nvPr/>
        </p:nvCxnSpPr>
        <p:spPr>
          <a:xfrm>
            <a:off x="5286380" y="4714884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158 Düz Ok Bağlayıcısı"/>
          <p:cNvCxnSpPr/>
          <p:nvPr/>
        </p:nvCxnSpPr>
        <p:spPr>
          <a:xfrm rot="10800000">
            <a:off x="4143372" y="4714884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60 Düz Ok Bağlayıcısı"/>
          <p:cNvCxnSpPr/>
          <p:nvPr/>
        </p:nvCxnSpPr>
        <p:spPr>
          <a:xfrm rot="10800000" flipV="1">
            <a:off x="4143372" y="6000768"/>
            <a:ext cx="215108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165 Düz Bağlayıcı"/>
          <p:cNvCxnSpPr/>
          <p:nvPr/>
        </p:nvCxnSpPr>
        <p:spPr>
          <a:xfrm>
            <a:off x="4500562" y="600076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67 Düz Bağlayıcı"/>
          <p:cNvCxnSpPr/>
          <p:nvPr/>
        </p:nvCxnSpPr>
        <p:spPr>
          <a:xfrm>
            <a:off x="4857752" y="60007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169 Düz Bağlayıcı"/>
          <p:cNvCxnSpPr/>
          <p:nvPr/>
        </p:nvCxnSpPr>
        <p:spPr>
          <a:xfrm>
            <a:off x="5143504" y="60007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176 Düz Bağlayıcı"/>
          <p:cNvCxnSpPr/>
          <p:nvPr/>
        </p:nvCxnSpPr>
        <p:spPr>
          <a:xfrm>
            <a:off x="5429256" y="60007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61 Metin kutusu"/>
          <p:cNvSpPr txBox="1"/>
          <p:nvPr/>
        </p:nvSpPr>
        <p:spPr>
          <a:xfrm>
            <a:off x="571472" y="14285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  <p:cxnSp>
        <p:nvCxnSpPr>
          <p:cNvPr id="64" name="63 Düz Bağlayıcı"/>
          <p:cNvCxnSpPr/>
          <p:nvPr/>
        </p:nvCxnSpPr>
        <p:spPr>
          <a:xfrm>
            <a:off x="6500826" y="350043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Düz Bağlayıcı"/>
          <p:cNvCxnSpPr/>
          <p:nvPr/>
        </p:nvCxnSpPr>
        <p:spPr>
          <a:xfrm>
            <a:off x="6858016" y="350043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65 Düz Bağlayıcı"/>
          <p:cNvCxnSpPr/>
          <p:nvPr/>
        </p:nvCxnSpPr>
        <p:spPr>
          <a:xfrm>
            <a:off x="7215206" y="350043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66 Düz Ok Bağlayıcısı"/>
          <p:cNvCxnSpPr/>
          <p:nvPr/>
        </p:nvCxnSpPr>
        <p:spPr>
          <a:xfrm rot="10800000">
            <a:off x="6072198" y="3500438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68 Metin kutusu"/>
          <p:cNvSpPr txBox="1"/>
          <p:nvPr/>
        </p:nvSpPr>
        <p:spPr>
          <a:xfrm>
            <a:off x="6072198" y="3071810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Autohorization</a:t>
            </a:r>
            <a:endParaRPr lang="tr-TR" dirty="0"/>
          </a:p>
        </p:txBody>
      </p:sp>
      <p:sp>
        <p:nvSpPr>
          <p:cNvPr id="71" name="70 Metin kutusu"/>
          <p:cNvSpPr txBox="1"/>
          <p:nvPr/>
        </p:nvSpPr>
        <p:spPr>
          <a:xfrm>
            <a:off x="5857884" y="2357430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Autohorizaiton</a:t>
            </a:r>
            <a:r>
              <a:rPr lang="tr-TR" dirty="0" smtClean="0"/>
              <a:t>(</a:t>
            </a:r>
            <a:r>
              <a:rPr lang="tr-TR" dirty="0" err="1" smtClean="0"/>
              <a:t>Info</a:t>
            </a:r>
            <a:r>
              <a:rPr lang="tr-TR" dirty="0" smtClean="0"/>
              <a:t>  </a:t>
            </a:r>
            <a:r>
              <a:rPr lang="tr-TR" dirty="0" err="1" smtClean="0"/>
              <a:t>Student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73" name="72 Metin kutusu"/>
          <p:cNvSpPr txBox="1"/>
          <p:nvPr/>
        </p:nvSpPr>
        <p:spPr>
          <a:xfrm>
            <a:off x="1214414" y="1285860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View</a:t>
            </a:r>
            <a:r>
              <a:rPr lang="tr-TR" dirty="0" smtClean="0"/>
              <a:t> </a:t>
            </a:r>
            <a:r>
              <a:rPr lang="tr-TR" dirty="0" err="1" smtClean="0"/>
              <a:t>Info</a:t>
            </a:r>
            <a:r>
              <a:rPr lang="tr-TR" dirty="0" smtClean="0"/>
              <a:t>(</a:t>
            </a:r>
            <a:r>
              <a:rPr lang="tr-TR" dirty="0" err="1" smtClean="0"/>
              <a:t>User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74" name="73 Metin kutusu"/>
          <p:cNvSpPr txBox="1"/>
          <p:nvPr/>
        </p:nvSpPr>
        <p:spPr>
          <a:xfrm>
            <a:off x="4143372" y="4286256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Info</a:t>
            </a:r>
            <a:endParaRPr lang="tr-TR" dirty="0"/>
          </a:p>
        </p:txBody>
      </p:sp>
      <p:sp>
        <p:nvSpPr>
          <p:cNvPr id="76" name="75 Metin kutusu"/>
          <p:cNvSpPr txBox="1"/>
          <p:nvPr/>
        </p:nvSpPr>
        <p:spPr>
          <a:xfrm>
            <a:off x="4000496" y="5572140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Error</a:t>
            </a:r>
            <a:r>
              <a:rPr lang="tr-TR" dirty="0" smtClean="0"/>
              <a:t>(No Access</a:t>
            </a:r>
            <a:endParaRPr lang="tr-TR" dirty="0"/>
          </a:p>
        </p:txBody>
      </p:sp>
      <p:sp>
        <p:nvSpPr>
          <p:cNvPr id="77" name="76 Metin kutusu"/>
          <p:cNvSpPr txBox="1"/>
          <p:nvPr/>
        </p:nvSpPr>
        <p:spPr>
          <a:xfrm>
            <a:off x="714348" y="4214818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Autohorization</a:t>
            </a:r>
            <a:r>
              <a:rPr lang="tr-TR" dirty="0" smtClean="0"/>
              <a:t>(OK)</a:t>
            </a:r>
            <a:endParaRPr lang="tr-TR" dirty="0"/>
          </a:p>
        </p:txBody>
      </p:sp>
      <p:sp>
        <p:nvSpPr>
          <p:cNvPr id="78" name="77 Metin kutusu"/>
          <p:cNvSpPr txBox="1"/>
          <p:nvPr/>
        </p:nvSpPr>
        <p:spPr>
          <a:xfrm>
            <a:off x="714348" y="5429264"/>
            <a:ext cx="1571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Autohorization</a:t>
            </a:r>
            <a:r>
              <a:rPr lang="tr-TR" dirty="0" smtClean="0"/>
              <a:t>(Fail)</a:t>
            </a:r>
            <a:endParaRPr lang="tr-TR" dirty="0"/>
          </a:p>
        </p:txBody>
      </p:sp>
      <p:sp>
        <p:nvSpPr>
          <p:cNvPr id="79" name="78 Metin kutusu"/>
          <p:cNvSpPr txBox="1"/>
          <p:nvPr/>
        </p:nvSpPr>
        <p:spPr>
          <a:xfrm>
            <a:off x="4071934" y="1714488"/>
            <a:ext cx="1928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Check</a:t>
            </a:r>
            <a:r>
              <a:rPr lang="tr-TR" dirty="0" smtClean="0"/>
              <a:t>(</a:t>
            </a:r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r>
              <a:rPr lang="tr-TR" dirty="0" smtClean="0"/>
              <a:t>)</a:t>
            </a:r>
            <a:endParaRPr lang="tr-T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ikdörtgen"/>
          <p:cNvSpPr/>
          <p:nvPr/>
        </p:nvSpPr>
        <p:spPr>
          <a:xfrm>
            <a:off x="2071702" y="142058"/>
            <a:ext cx="135732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3929090" y="142058"/>
            <a:ext cx="135732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7" name="6 Dikdörtgen"/>
          <p:cNvSpPr/>
          <p:nvPr/>
        </p:nvSpPr>
        <p:spPr>
          <a:xfrm>
            <a:off x="5572164" y="142058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4643470" y="2428098"/>
            <a:ext cx="142876" cy="40005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" name="8 Serbest Form"/>
          <p:cNvSpPr/>
          <p:nvPr/>
        </p:nvSpPr>
        <p:spPr>
          <a:xfrm>
            <a:off x="2643206" y="2285222"/>
            <a:ext cx="142876" cy="4143404"/>
          </a:xfrm>
          <a:custGeom>
            <a:avLst/>
            <a:gdLst>
              <a:gd name="connsiteX0" fmla="*/ 0 w 142876"/>
              <a:gd name="connsiteY0" fmla="*/ 0 h 4143404"/>
              <a:gd name="connsiteX1" fmla="*/ 142876 w 142876"/>
              <a:gd name="connsiteY1" fmla="*/ 0 h 4143404"/>
              <a:gd name="connsiteX2" fmla="*/ 142876 w 142876"/>
              <a:gd name="connsiteY2" fmla="*/ 4143404 h 4143404"/>
              <a:gd name="connsiteX3" fmla="*/ 0 w 142876"/>
              <a:gd name="connsiteY3" fmla="*/ 4143404 h 4143404"/>
              <a:gd name="connsiteX4" fmla="*/ 0 w 142876"/>
              <a:gd name="connsiteY4" fmla="*/ 0 h 4143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876" h="4143404">
                <a:moveTo>
                  <a:pt x="0" y="0"/>
                </a:moveTo>
                <a:lnTo>
                  <a:pt x="142876" y="0"/>
                </a:lnTo>
                <a:lnTo>
                  <a:pt x="142876" y="4143404"/>
                </a:lnTo>
                <a:lnTo>
                  <a:pt x="0" y="414340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0" name="9 Dikdörtgen"/>
          <p:cNvSpPr/>
          <p:nvPr/>
        </p:nvSpPr>
        <p:spPr>
          <a:xfrm>
            <a:off x="6152786" y="2704698"/>
            <a:ext cx="205195" cy="56636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11 Düz Bağlayıcı"/>
          <p:cNvCxnSpPr/>
          <p:nvPr/>
        </p:nvCxnSpPr>
        <p:spPr>
          <a:xfrm rot="5400000">
            <a:off x="6108743" y="891387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Düz Bağlayıcı"/>
          <p:cNvCxnSpPr/>
          <p:nvPr/>
        </p:nvCxnSpPr>
        <p:spPr>
          <a:xfrm rot="5400000">
            <a:off x="6144462" y="1212858"/>
            <a:ext cx="14208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Bağlayıcı"/>
          <p:cNvCxnSpPr/>
          <p:nvPr/>
        </p:nvCxnSpPr>
        <p:spPr>
          <a:xfrm rot="5400000">
            <a:off x="6108743" y="1462891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/>
          <p:nvPr/>
        </p:nvCxnSpPr>
        <p:spPr>
          <a:xfrm rot="5400000" flipH="1" flipV="1">
            <a:off x="6108743" y="210583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üz Bağlayıcı"/>
          <p:cNvCxnSpPr/>
          <p:nvPr/>
        </p:nvCxnSpPr>
        <p:spPr>
          <a:xfrm rot="5400000">
            <a:off x="6144462" y="3498874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Bağlayıcı"/>
          <p:cNvCxnSpPr/>
          <p:nvPr/>
        </p:nvCxnSpPr>
        <p:spPr>
          <a:xfrm rot="5400000">
            <a:off x="6180181" y="4177535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Düz Bağlayıcı"/>
          <p:cNvCxnSpPr/>
          <p:nvPr/>
        </p:nvCxnSpPr>
        <p:spPr>
          <a:xfrm rot="5400000">
            <a:off x="6108743" y="460616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Düz Bağlayıcı"/>
          <p:cNvCxnSpPr/>
          <p:nvPr/>
        </p:nvCxnSpPr>
        <p:spPr>
          <a:xfrm rot="5400000">
            <a:off x="6144462" y="507051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Düz Bağlayıcı"/>
          <p:cNvCxnSpPr/>
          <p:nvPr/>
        </p:nvCxnSpPr>
        <p:spPr>
          <a:xfrm rot="5400000">
            <a:off x="4608545" y="891387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Düz Bağlayıcı"/>
          <p:cNvCxnSpPr/>
          <p:nvPr/>
        </p:nvCxnSpPr>
        <p:spPr>
          <a:xfrm rot="5400000">
            <a:off x="4608545" y="1248577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Düz Bağlayıcı"/>
          <p:cNvCxnSpPr/>
          <p:nvPr/>
        </p:nvCxnSpPr>
        <p:spPr>
          <a:xfrm rot="5400000">
            <a:off x="4608545" y="1605767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Düz Ok Bağlayıcısı"/>
          <p:cNvCxnSpPr/>
          <p:nvPr/>
        </p:nvCxnSpPr>
        <p:spPr>
          <a:xfrm>
            <a:off x="2857520" y="2499512"/>
            <a:ext cx="1785950" cy="1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Düz Ok Bağlayıcısı"/>
          <p:cNvCxnSpPr/>
          <p:nvPr/>
        </p:nvCxnSpPr>
        <p:spPr>
          <a:xfrm flipV="1">
            <a:off x="4857784" y="2856702"/>
            <a:ext cx="1214446" cy="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Düz Bağlayıcı"/>
          <p:cNvCxnSpPr/>
          <p:nvPr/>
        </p:nvCxnSpPr>
        <p:spPr>
          <a:xfrm rot="5400000">
            <a:off x="6108743" y="174864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57 Gülen Yüz"/>
          <p:cNvSpPr/>
          <p:nvPr/>
        </p:nvSpPr>
        <p:spPr>
          <a:xfrm>
            <a:off x="714380" y="-794"/>
            <a:ext cx="357190" cy="35719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59" name="58 Dikdörtgen"/>
          <p:cNvSpPr/>
          <p:nvPr/>
        </p:nvSpPr>
        <p:spPr>
          <a:xfrm>
            <a:off x="714380" y="570686"/>
            <a:ext cx="142876" cy="61436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68" name="67 Düz Bağlayıcı"/>
          <p:cNvCxnSpPr/>
          <p:nvPr/>
        </p:nvCxnSpPr>
        <p:spPr>
          <a:xfrm flipV="1">
            <a:off x="214314" y="1356504"/>
            <a:ext cx="7929618" cy="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69 Düz Bağlayıcı"/>
          <p:cNvCxnSpPr/>
          <p:nvPr/>
        </p:nvCxnSpPr>
        <p:spPr>
          <a:xfrm rot="5400000">
            <a:off x="-2321735" y="3892577"/>
            <a:ext cx="50720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71 Düz Bağlayıcı"/>
          <p:cNvCxnSpPr/>
          <p:nvPr/>
        </p:nvCxnSpPr>
        <p:spPr>
          <a:xfrm>
            <a:off x="214314" y="6428626"/>
            <a:ext cx="800105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74 Düz Bağlayıcı"/>
          <p:cNvCxnSpPr/>
          <p:nvPr/>
        </p:nvCxnSpPr>
        <p:spPr>
          <a:xfrm rot="5400000">
            <a:off x="5715008" y="3929066"/>
            <a:ext cx="50006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Düz Bağlayıcı"/>
          <p:cNvCxnSpPr/>
          <p:nvPr/>
        </p:nvCxnSpPr>
        <p:spPr>
          <a:xfrm>
            <a:off x="214314" y="371398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Düz Bağlayıcı"/>
          <p:cNvCxnSpPr/>
          <p:nvPr/>
        </p:nvCxnSpPr>
        <p:spPr>
          <a:xfrm>
            <a:off x="1000132" y="3713982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Düz Bağlayıcı"/>
          <p:cNvCxnSpPr/>
          <p:nvPr/>
        </p:nvCxnSpPr>
        <p:spPr>
          <a:xfrm>
            <a:off x="1428760" y="371398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Düz Bağlayıcı"/>
          <p:cNvCxnSpPr/>
          <p:nvPr/>
        </p:nvCxnSpPr>
        <p:spPr>
          <a:xfrm>
            <a:off x="2071702" y="3713982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105 Düz Bağlayıcı"/>
          <p:cNvCxnSpPr/>
          <p:nvPr/>
        </p:nvCxnSpPr>
        <p:spPr>
          <a:xfrm flipV="1">
            <a:off x="2928958" y="3713982"/>
            <a:ext cx="357190" cy="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108 Düz Bağlayıcı"/>
          <p:cNvCxnSpPr/>
          <p:nvPr/>
        </p:nvCxnSpPr>
        <p:spPr>
          <a:xfrm>
            <a:off x="3429024" y="3718550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Düz Bağlayıcı"/>
          <p:cNvCxnSpPr/>
          <p:nvPr/>
        </p:nvCxnSpPr>
        <p:spPr>
          <a:xfrm>
            <a:off x="4000528" y="3718550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13 Düz Bağlayıcı"/>
          <p:cNvCxnSpPr/>
          <p:nvPr/>
        </p:nvCxnSpPr>
        <p:spPr>
          <a:xfrm flipV="1">
            <a:off x="4857784" y="3713982"/>
            <a:ext cx="362778" cy="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115 Düz Bağlayıcı"/>
          <p:cNvCxnSpPr/>
          <p:nvPr/>
        </p:nvCxnSpPr>
        <p:spPr>
          <a:xfrm>
            <a:off x="5429288" y="3718550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17 Düz Bağlayıcı"/>
          <p:cNvCxnSpPr/>
          <p:nvPr/>
        </p:nvCxnSpPr>
        <p:spPr>
          <a:xfrm>
            <a:off x="6000792" y="3718550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19 Düz Bağlayıcı"/>
          <p:cNvCxnSpPr/>
          <p:nvPr/>
        </p:nvCxnSpPr>
        <p:spPr>
          <a:xfrm>
            <a:off x="6643734" y="3713982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133 Düz Bağlayıcı"/>
          <p:cNvCxnSpPr/>
          <p:nvPr/>
        </p:nvCxnSpPr>
        <p:spPr>
          <a:xfrm>
            <a:off x="285752" y="1713718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135 Düz Bağlayıcı"/>
          <p:cNvCxnSpPr/>
          <p:nvPr/>
        </p:nvCxnSpPr>
        <p:spPr>
          <a:xfrm rot="5400000" flipH="1" flipV="1">
            <a:off x="785818" y="1570842"/>
            <a:ext cx="142876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137 Düz Bağlayıcı"/>
          <p:cNvCxnSpPr/>
          <p:nvPr/>
        </p:nvCxnSpPr>
        <p:spPr>
          <a:xfrm rot="5400000" flipH="1" flipV="1">
            <a:off x="820731" y="1463673"/>
            <a:ext cx="21513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140 Metin kutusu"/>
          <p:cNvSpPr txBox="1"/>
          <p:nvPr/>
        </p:nvSpPr>
        <p:spPr>
          <a:xfrm>
            <a:off x="214314" y="1427966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Alt</a:t>
            </a:r>
            <a:endParaRPr lang="tr-TR" dirty="0"/>
          </a:p>
        </p:txBody>
      </p:sp>
      <p:cxnSp>
        <p:nvCxnSpPr>
          <p:cNvPr id="153" name="152 Düz Bağlayıcı"/>
          <p:cNvCxnSpPr/>
          <p:nvPr/>
        </p:nvCxnSpPr>
        <p:spPr>
          <a:xfrm>
            <a:off x="5786478" y="621431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154 Düz Bağlayıcı"/>
          <p:cNvCxnSpPr/>
          <p:nvPr/>
        </p:nvCxnSpPr>
        <p:spPr>
          <a:xfrm>
            <a:off x="6143668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Düz Bağlayıcı"/>
          <p:cNvCxnSpPr/>
          <p:nvPr/>
        </p:nvCxnSpPr>
        <p:spPr>
          <a:xfrm>
            <a:off x="6500858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160 Düz Ok Bağlayıcısı"/>
          <p:cNvCxnSpPr/>
          <p:nvPr/>
        </p:nvCxnSpPr>
        <p:spPr>
          <a:xfrm rot="10800000" flipV="1">
            <a:off x="2786082" y="6214312"/>
            <a:ext cx="215108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165 Düz Bağlayıcı"/>
          <p:cNvCxnSpPr/>
          <p:nvPr/>
        </p:nvCxnSpPr>
        <p:spPr>
          <a:xfrm>
            <a:off x="3143272" y="621431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167 Düz Bağlayıcı"/>
          <p:cNvCxnSpPr/>
          <p:nvPr/>
        </p:nvCxnSpPr>
        <p:spPr>
          <a:xfrm>
            <a:off x="3500462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169 Düz Bağlayıcı"/>
          <p:cNvCxnSpPr/>
          <p:nvPr/>
        </p:nvCxnSpPr>
        <p:spPr>
          <a:xfrm>
            <a:off x="3786214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176 Düz Bağlayıcı"/>
          <p:cNvCxnSpPr/>
          <p:nvPr/>
        </p:nvCxnSpPr>
        <p:spPr>
          <a:xfrm>
            <a:off x="4071966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61 Resim"/>
          <p:cNvPicPr/>
          <p:nvPr/>
        </p:nvPicPr>
        <p:blipFill>
          <a:blip r:embed="rId2" cstate="print"/>
          <a:srcRect l="17468" t="12000" r="19852" b="8000"/>
          <a:stretch>
            <a:fillRect/>
          </a:stretch>
        </p:blipFill>
        <p:spPr bwMode="auto">
          <a:xfrm>
            <a:off x="8358214" y="2071678"/>
            <a:ext cx="4357718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3" name="92 Düz Bağlayıcı"/>
          <p:cNvCxnSpPr/>
          <p:nvPr/>
        </p:nvCxnSpPr>
        <p:spPr>
          <a:xfrm rot="5400000">
            <a:off x="6215106" y="5357056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93 Düz Bağlayıcı"/>
          <p:cNvCxnSpPr/>
          <p:nvPr/>
        </p:nvCxnSpPr>
        <p:spPr>
          <a:xfrm rot="5400000">
            <a:off x="6144462" y="571345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95 Düz Bağlayıcı"/>
          <p:cNvCxnSpPr/>
          <p:nvPr/>
        </p:nvCxnSpPr>
        <p:spPr>
          <a:xfrm rot="5400000">
            <a:off x="6180181" y="6106361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97 Düz Bağlayıcı"/>
          <p:cNvCxnSpPr/>
          <p:nvPr/>
        </p:nvCxnSpPr>
        <p:spPr>
          <a:xfrm rot="5400000">
            <a:off x="6251619" y="6392113"/>
            <a:ext cx="71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99 Düz Bağlayıcı"/>
          <p:cNvCxnSpPr/>
          <p:nvPr/>
        </p:nvCxnSpPr>
        <p:spPr>
          <a:xfrm rot="5400000">
            <a:off x="6287306" y="728585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110 Düz Bağlayıcı"/>
          <p:cNvCxnSpPr>
            <a:endCxn id="4" idx="2"/>
          </p:cNvCxnSpPr>
          <p:nvPr/>
        </p:nvCxnSpPr>
        <p:spPr>
          <a:xfrm rot="10800000">
            <a:off x="2750364" y="713562"/>
            <a:ext cx="35719" cy="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112 Düz Bağlayıcı"/>
          <p:cNvCxnSpPr/>
          <p:nvPr/>
        </p:nvCxnSpPr>
        <p:spPr>
          <a:xfrm rot="5400000">
            <a:off x="2644000" y="92710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14 Düz Bağlayıcı"/>
          <p:cNvCxnSpPr/>
          <p:nvPr/>
        </p:nvCxnSpPr>
        <p:spPr>
          <a:xfrm rot="5400000">
            <a:off x="2679719" y="1320015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116 Düz Bağlayıcı"/>
          <p:cNvCxnSpPr/>
          <p:nvPr/>
        </p:nvCxnSpPr>
        <p:spPr>
          <a:xfrm rot="5400000">
            <a:off x="2608281" y="1677205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144 Düz Ok Bağlayıcısı"/>
          <p:cNvCxnSpPr/>
          <p:nvPr/>
        </p:nvCxnSpPr>
        <p:spPr>
          <a:xfrm>
            <a:off x="857256" y="999314"/>
            <a:ext cx="6572296" cy="1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145 Dikdörtgen"/>
          <p:cNvSpPr/>
          <p:nvPr/>
        </p:nvSpPr>
        <p:spPr>
          <a:xfrm>
            <a:off x="7572428" y="856438"/>
            <a:ext cx="142876" cy="5857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48" name="147 Düz Ok Bağlayıcısı"/>
          <p:cNvCxnSpPr/>
          <p:nvPr/>
        </p:nvCxnSpPr>
        <p:spPr>
          <a:xfrm>
            <a:off x="4786346" y="3356792"/>
            <a:ext cx="271464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49 Düz Bağlayıcı"/>
          <p:cNvCxnSpPr/>
          <p:nvPr/>
        </p:nvCxnSpPr>
        <p:spPr>
          <a:xfrm>
            <a:off x="5214974" y="314247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150 Düz Bağlayıcı"/>
          <p:cNvCxnSpPr/>
          <p:nvPr/>
        </p:nvCxnSpPr>
        <p:spPr>
          <a:xfrm>
            <a:off x="5572164" y="314247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151 Düz Bağlayıcı"/>
          <p:cNvCxnSpPr/>
          <p:nvPr/>
        </p:nvCxnSpPr>
        <p:spPr>
          <a:xfrm>
            <a:off x="5929354" y="314247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Düz Ok Bağlayıcısı"/>
          <p:cNvCxnSpPr/>
          <p:nvPr/>
        </p:nvCxnSpPr>
        <p:spPr>
          <a:xfrm rot="10800000">
            <a:off x="4857784" y="314247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163 Dikdörtgen"/>
          <p:cNvSpPr/>
          <p:nvPr/>
        </p:nvSpPr>
        <p:spPr>
          <a:xfrm>
            <a:off x="6357982" y="4714090"/>
            <a:ext cx="1071570" cy="3571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Summary</a:t>
            </a:r>
            <a:endParaRPr lang="tr-TR" dirty="0"/>
          </a:p>
        </p:txBody>
      </p:sp>
      <p:sp>
        <p:nvSpPr>
          <p:cNvPr id="165" name="164 Dikdörtgen"/>
          <p:cNvSpPr/>
          <p:nvPr/>
        </p:nvSpPr>
        <p:spPr>
          <a:xfrm>
            <a:off x="6786610" y="5428494"/>
            <a:ext cx="142876" cy="9286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69" name="168 Düz Bağlayıcı"/>
          <p:cNvCxnSpPr>
            <a:endCxn id="165" idx="0"/>
          </p:cNvCxnSpPr>
          <p:nvPr/>
        </p:nvCxnSpPr>
        <p:spPr>
          <a:xfrm rot="5400000">
            <a:off x="6715161" y="5285607"/>
            <a:ext cx="2857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171 Düz Ok Bağlayıcısı"/>
          <p:cNvCxnSpPr/>
          <p:nvPr/>
        </p:nvCxnSpPr>
        <p:spPr>
          <a:xfrm>
            <a:off x="6929486" y="5714246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177 Düz Ok Bağlayıcısı"/>
          <p:cNvCxnSpPr/>
          <p:nvPr/>
        </p:nvCxnSpPr>
        <p:spPr>
          <a:xfrm rot="10800000">
            <a:off x="6929486" y="6071436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188 Düz Bağlayıcı"/>
          <p:cNvCxnSpPr/>
          <p:nvPr/>
        </p:nvCxnSpPr>
        <p:spPr>
          <a:xfrm>
            <a:off x="7215238" y="6071436"/>
            <a:ext cx="7143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190 Düz Bağlayıcı"/>
          <p:cNvCxnSpPr/>
          <p:nvPr/>
        </p:nvCxnSpPr>
        <p:spPr>
          <a:xfrm>
            <a:off x="7358114" y="6071436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206 Gülen Yüz"/>
          <p:cNvSpPr/>
          <p:nvPr/>
        </p:nvSpPr>
        <p:spPr>
          <a:xfrm>
            <a:off x="7358114" y="142082"/>
            <a:ext cx="428628" cy="5000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8" name="217 Düz Bağlayıcı"/>
          <p:cNvCxnSpPr/>
          <p:nvPr/>
        </p:nvCxnSpPr>
        <p:spPr>
          <a:xfrm>
            <a:off x="4429156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218 Düz Bağlayıcı"/>
          <p:cNvCxnSpPr/>
          <p:nvPr/>
        </p:nvCxnSpPr>
        <p:spPr>
          <a:xfrm>
            <a:off x="4786346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219 Düz Bağlayıcı"/>
          <p:cNvCxnSpPr/>
          <p:nvPr/>
        </p:nvCxnSpPr>
        <p:spPr>
          <a:xfrm>
            <a:off x="5072098" y="621431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232 Düz Bağlayıcı"/>
          <p:cNvCxnSpPr/>
          <p:nvPr/>
        </p:nvCxnSpPr>
        <p:spPr>
          <a:xfrm>
            <a:off x="5357850" y="621431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236 Düz Ok Bağlayıcısı"/>
          <p:cNvCxnSpPr/>
          <p:nvPr/>
        </p:nvCxnSpPr>
        <p:spPr>
          <a:xfrm>
            <a:off x="4857784" y="4999842"/>
            <a:ext cx="157163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239 Düz Ok Bağlayıcısı"/>
          <p:cNvCxnSpPr/>
          <p:nvPr/>
        </p:nvCxnSpPr>
        <p:spPr>
          <a:xfrm>
            <a:off x="4786346" y="4571238"/>
            <a:ext cx="150019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240 Düz Bağlayıcı"/>
          <p:cNvCxnSpPr/>
          <p:nvPr/>
        </p:nvCxnSpPr>
        <p:spPr>
          <a:xfrm>
            <a:off x="5286412" y="478555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241 Düz Bağlayıcı"/>
          <p:cNvCxnSpPr/>
          <p:nvPr/>
        </p:nvCxnSpPr>
        <p:spPr>
          <a:xfrm>
            <a:off x="5643602" y="478555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242 Düz Bağlayıcı"/>
          <p:cNvCxnSpPr/>
          <p:nvPr/>
        </p:nvCxnSpPr>
        <p:spPr>
          <a:xfrm>
            <a:off x="6000792" y="4785552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243 Düz Ok Bağlayıcısı"/>
          <p:cNvCxnSpPr/>
          <p:nvPr/>
        </p:nvCxnSpPr>
        <p:spPr>
          <a:xfrm rot="10800000">
            <a:off x="4857784" y="4785552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245 Düz Bağlayıcı"/>
          <p:cNvCxnSpPr/>
          <p:nvPr/>
        </p:nvCxnSpPr>
        <p:spPr>
          <a:xfrm rot="10800000">
            <a:off x="7215238" y="3713982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248 Düz Bağlayıcı"/>
          <p:cNvCxnSpPr/>
          <p:nvPr/>
        </p:nvCxnSpPr>
        <p:spPr>
          <a:xfrm>
            <a:off x="7715304" y="371398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250 Düz Bağlayıcı"/>
          <p:cNvCxnSpPr/>
          <p:nvPr/>
        </p:nvCxnSpPr>
        <p:spPr>
          <a:xfrm rot="5400000">
            <a:off x="6179387" y="3892577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252 Düz Ok Bağlayıcısı"/>
          <p:cNvCxnSpPr/>
          <p:nvPr/>
        </p:nvCxnSpPr>
        <p:spPr>
          <a:xfrm>
            <a:off x="2786082" y="4428338"/>
            <a:ext cx="185738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254 Düz Ok Bağlayıcısı"/>
          <p:cNvCxnSpPr/>
          <p:nvPr/>
        </p:nvCxnSpPr>
        <p:spPr>
          <a:xfrm>
            <a:off x="857256" y="4142586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256 Düz Bağlayıcı"/>
          <p:cNvCxnSpPr/>
          <p:nvPr/>
        </p:nvCxnSpPr>
        <p:spPr>
          <a:xfrm>
            <a:off x="3500462" y="349966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257 Düz Bağlayıcı"/>
          <p:cNvCxnSpPr/>
          <p:nvPr/>
        </p:nvCxnSpPr>
        <p:spPr>
          <a:xfrm>
            <a:off x="3857652" y="34996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258 Düz Bağlayıcı"/>
          <p:cNvCxnSpPr/>
          <p:nvPr/>
        </p:nvCxnSpPr>
        <p:spPr>
          <a:xfrm>
            <a:off x="4214842" y="34996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259 Düz Ok Bağlayıcısı"/>
          <p:cNvCxnSpPr/>
          <p:nvPr/>
        </p:nvCxnSpPr>
        <p:spPr>
          <a:xfrm rot="10800000">
            <a:off x="3071834" y="3499668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262 Düz Bağlayıcı"/>
          <p:cNvCxnSpPr/>
          <p:nvPr/>
        </p:nvCxnSpPr>
        <p:spPr>
          <a:xfrm>
            <a:off x="5214974" y="349966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263 Düz Bağlayıcı"/>
          <p:cNvCxnSpPr/>
          <p:nvPr/>
        </p:nvCxnSpPr>
        <p:spPr>
          <a:xfrm>
            <a:off x="5572164" y="34996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264 Düz Bağlayıcı"/>
          <p:cNvCxnSpPr/>
          <p:nvPr/>
        </p:nvCxnSpPr>
        <p:spPr>
          <a:xfrm>
            <a:off x="5929354" y="34996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265 Düz Ok Bağlayıcısı"/>
          <p:cNvCxnSpPr/>
          <p:nvPr/>
        </p:nvCxnSpPr>
        <p:spPr>
          <a:xfrm rot="10800000">
            <a:off x="4786346" y="3499668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271 Düz Bağlayıcı"/>
          <p:cNvCxnSpPr/>
          <p:nvPr/>
        </p:nvCxnSpPr>
        <p:spPr>
          <a:xfrm>
            <a:off x="6215106" y="34996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273 Düz Bağlayıcı"/>
          <p:cNvCxnSpPr/>
          <p:nvPr/>
        </p:nvCxnSpPr>
        <p:spPr>
          <a:xfrm>
            <a:off x="6500858" y="3499668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275 Düz Bağlayıcı"/>
          <p:cNvCxnSpPr/>
          <p:nvPr/>
        </p:nvCxnSpPr>
        <p:spPr>
          <a:xfrm>
            <a:off x="6858048" y="3499668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277 Düz Bağlayıcı"/>
          <p:cNvCxnSpPr/>
          <p:nvPr/>
        </p:nvCxnSpPr>
        <p:spPr>
          <a:xfrm>
            <a:off x="7143800" y="349966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284 Düz Ok Bağlayıcısı"/>
          <p:cNvCxnSpPr/>
          <p:nvPr/>
        </p:nvCxnSpPr>
        <p:spPr>
          <a:xfrm>
            <a:off x="857256" y="6642916"/>
            <a:ext cx="664373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288 Düz Bağlayıcı"/>
          <p:cNvCxnSpPr/>
          <p:nvPr/>
        </p:nvCxnSpPr>
        <p:spPr>
          <a:xfrm>
            <a:off x="2714644" y="6500040"/>
            <a:ext cx="1588" cy="14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293 Düz Bağlayıcı"/>
          <p:cNvCxnSpPr/>
          <p:nvPr/>
        </p:nvCxnSpPr>
        <p:spPr>
          <a:xfrm rot="5400000">
            <a:off x="2643218" y="6785780"/>
            <a:ext cx="1428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295 Düz Bağlayıcı"/>
          <p:cNvCxnSpPr>
            <a:stCxn id="8" idx="2"/>
          </p:cNvCxnSpPr>
          <p:nvPr/>
        </p:nvCxnSpPr>
        <p:spPr>
          <a:xfrm rot="5400000">
            <a:off x="4643482" y="6500052"/>
            <a:ext cx="1428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297 Düz Bağlayıcı"/>
          <p:cNvCxnSpPr/>
          <p:nvPr/>
        </p:nvCxnSpPr>
        <p:spPr>
          <a:xfrm rot="5400000">
            <a:off x="4643482" y="6785780"/>
            <a:ext cx="1428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299 Düz Bağlayıcı"/>
          <p:cNvCxnSpPr>
            <a:stCxn id="165" idx="2"/>
          </p:cNvCxnSpPr>
          <p:nvPr/>
        </p:nvCxnSpPr>
        <p:spPr>
          <a:xfrm rot="5400000">
            <a:off x="6750903" y="6464333"/>
            <a:ext cx="2142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301 Düz Bağlayıcı"/>
          <p:cNvCxnSpPr/>
          <p:nvPr/>
        </p:nvCxnSpPr>
        <p:spPr>
          <a:xfrm rot="5400000">
            <a:off x="6750903" y="6750061"/>
            <a:ext cx="2142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303 Düz Bağlayıcı"/>
          <p:cNvCxnSpPr/>
          <p:nvPr/>
        </p:nvCxnSpPr>
        <p:spPr>
          <a:xfrm rot="5400000">
            <a:off x="6215106" y="6571478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305 Düz Bağlayıcı"/>
          <p:cNvCxnSpPr/>
          <p:nvPr/>
        </p:nvCxnSpPr>
        <p:spPr>
          <a:xfrm rot="5400000">
            <a:off x="6215118" y="6785780"/>
            <a:ext cx="1428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310 Düz Bağlayıcı"/>
          <p:cNvCxnSpPr/>
          <p:nvPr/>
        </p:nvCxnSpPr>
        <p:spPr>
          <a:xfrm rot="5400000">
            <a:off x="2678925" y="2035165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312 Düz Bağlayıcı"/>
          <p:cNvCxnSpPr/>
          <p:nvPr/>
        </p:nvCxnSpPr>
        <p:spPr>
          <a:xfrm rot="5400000">
            <a:off x="4572032" y="192800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314 Düz Bağlayıcı"/>
          <p:cNvCxnSpPr>
            <a:endCxn id="8" idx="0"/>
          </p:cNvCxnSpPr>
          <p:nvPr/>
        </p:nvCxnSpPr>
        <p:spPr>
          <a:xfrm rot="5400000">
            <a:off x="4572020" y="2285210"/>
            <a:ext cx="2857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316 Düz Ok Bağlayıcısı"/>
          <p:cNvCxnSpPr>
            <a:endCxn id="9" idx="0"/>
          </p:cNvCxnSpPr>
          <p:nvPr/>
        </p:nvCxnSpPr>
        <p:spPr>
          <a:xfrm>
            <a:off x="928694" y="2285198"/>
            <a:ext cx="1714512" cy="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319 Düz Bağlayıcı"/>
          <p:cNvCxnSpPr/>
          <p:nvPr/>
        </p:nvCxnSpPr>
        <p:spPr>
          <a:xfrm rot="5400000">
            <a:off x="6107949" y="246379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327 Düz Bağlayıcı"/>
          <p:cNvCxnSpPr/>
          <p:nvPr/>
        </p:nvCxnSpPr>
        <p:spPr>
          <a:xfrm>
            <a:off x="1357322" y="11421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328 Düz Bağlayıcı"/>
          <p:cNvCxnSpPr/>
          <p:nvPr/>
        </p:nvCxnSpPr>
        <p:spPr>
          <a:xfrm>
            <a:off x="1714512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329 Düz Bağlayıcı"/>
          <p:cNvCxnSpPr/>
          <p:nvPr/>
        </p:nvCxnSpPr>
        <p:spPr>
          <a:xfrm>
            <a:off x="2071702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330 Düz Ok Bağlayıcısı"/>
          <p:cNvCxnSpPr/>
          <p:nvPr/>
        </p:nvCxnSpPr>
        <p:spPr>
          <a:xfrm rot="10800000">
            <a:off x="928694" y="114219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331 Düz Bağlayıcı"/>
          <p:cNvCxnSpPr/>
          <p:nvPr/>
        </p:nvCxnSpPr>
        <p:spPr>
          <a:xfrm>
            <a:off x="2357454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332 Düz Bağlayıcı"/>
          <p:cNvCxnSpPr/>
          <p:nvPr/>
        </p:nvCxnSpPr>
        <p:spPr>
          <a:xfrm>
            <a:off x="2643206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333 Düz Bağlayıcı"/>
          <p:cNvCxnSpPr/>
          <p:nvPr/>
        </p:nvCxnSpPr>
        <p:spPr>
          <a:xfrm>
            <a:off x="3000396" y="1142190"/>
            <a:ext cx="14287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334 Düz Bağlayıcı"/>
          <p:cNvCxnSpPr/>
          <p:nvPr/>
        </p:nvCxnSpPr>
        <p:spPr>
          <a:xfrm>
            <a:off x="3286148" y="11421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335 Düz Bağlayıcı"/>
          <p:cNvCxnSpPr/>
          <p:nvPr/>
        </p:nvCxnSpPr>
        <p:spPr>
          <a:xfrm>
            <a:off x="3643338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336 Düz Bağlayıcı"/>
          <p:cNvCxnSpPr/>
          <p:nvPr/>
        </p:nvCxnSpPr>
        <p:spPr>
          <a:xfrm>
            <a:off x="3929090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337 Düz Bağlayıcı"/>
          <p:cNvCxnSpPr/>
          <p:nvPr/>
        </p:nvCxnSpPr>
        <p:spPr>
          <a:xfrm>
            <a:off x="4214842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338 Düz Bağlayıcı"/>
          <p:cNvCxnSpPr/>
          <p:nvPr/>
        </p:nvCxnSpPr>
        <p:spPr>
          <a:xfrm>
            <a:off x="4572032" y="11421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339 Düz Bağlayıcı"/>
          <p:cNvCxnSpPr/>
          <p:nvPr/>
        </p:nvCxnSpPr>
        <p:spPr>
          <a:xfrm>
            <a:off x="4929222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340 Düz Bağlayıcı"/>
          <p:cNvCxnSpPr/>
          <p:nvPr/>
        </p:nvCxnSpPr>
        <p:spPr>
          <a:xfrm>
            <a:off x="5214974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2" name="341 Düz Bağlayıcı"/>
          <p:cNvCxnSpPr/>
          <p:nvPr/>
        </p:nvCxnSpPr>
        <p:spPr>
          <a:xfrm>
            <a:off x="5500726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342 Düz Bağlayıcı"/>
          <p:cNvCxnSpPr/>
          <p:nvPr/>
        </p:nvCxnSpPr>
        <p:spPr>
          <a:xfrm>
            <a:off x="5857916" y="11421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343 Düz Bağlayıcı"/>
          <p:cNvCxnSpPr/>
          <p:nvPr/>
        </p:nvCxnSpPr>
        <p:spPr>
          <a:xfrm>
            <a:off x="6215106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344 Düz Bağlayıcı"/>
          <p:cNvCxnSpPr/>
          <p:nvPr/>
        </p:nvCxnSpPr>
        <p:spPr>
          <a:xfrm>
            <a:off x="6500858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345 Düz Bağlayıcı"/>
          <p:cNvCxnSpPr/>
          <p:nvPr/>
        </p:nvCxnSpPr>
        <p:spPr>
          <a:xfrm>
            <a:off x="6786610" y="1142190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346 Düz Bağlayıcı"/>
          <p:cNvCxnSpPr/>
          <p:nvPr/>
        </p:nvCxnSpPr>
        <p:spPr>
          <a:xfrm>
            <a:off x="7143800" y="11421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136 Metin kutusu"/>
          <p:cNvSpPr txBox="1"/>
          <p:nvPr/>
        </p:nvSpPr>
        <p:spPr>
          <a:xfrm>
            <a:off x="0" y="-794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39" name="138 Metin kutusu"/>
          <p:cNvSpPr txBox="1"/>
          <p:nvPr/>
        </p:nvSpPr>
        <p:spPr>
          <a:xfrm>
            <a:off x="6429420" y="71356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login</a:t>
            </a:r>
            <a:endParaRPr lang="tr-TR" dirty="0"/>
          </a:p>
        </p:txBody>
      </p:sp>
      <p:sp>
        <p:nvSpPr>
          <p:cNvPr id="140" name="139 Metin kutusu"/>
          <p:cNvSpPr txBox="1"/>
          <p:nvPr/>
        </p:nvSpPr>
        <p:spPr>
          <a:xfrm>
            <a:off x="7858180" y="284934"/>
            <a:ext cx="10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43" name="142 Metin kutusu"/>
          <p:cNvSpPr txBox="1"/>
          <p:nvPr/>
        </p:nvSpPr>
        <p:spPr>
          <a:xfrm>
            <a:off x="1285884" y="856438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OK</a:t>
            </a:r>
            <a:endParaRPr lang="tr-TR" dirty="0"/>
          </a:p>
        </p:txBody>
      </p:sp>
      <p:sp>
        <p:nvSpPr>
          <p:cNvPr id="144" name="143 Metin kutusu"/>
          <p:cNvSpPr txBox="1"/>
          <p:nvPr/>
        </p:nvSpPr>
        <p:spPr>
          <a:xfrm>
            <a:off x="1000132" y="192800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Update</a:t>
            </a:r>
            <a:r>
              <a:rPr lang="tr-TR" dirty="0" smtClean="0"/>
              <a:t> </a:t>
            </a:r>
            <a:r>
              <a:rPr lang="tr-TR" dirty="0" err="1" smtClean="0"/>
              <a:t>info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147" name="146 Metin kutusu"/>
          <p:cNvSpPr txBox="1"/>
          <p:nvPr/>
        </p:nvSpPr>
        <p:spPr>
          <a:xfrm>
            <a:off x="3071834" y="3142454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Message</a:t>
            </a:r>
            <a:r>
              <a:rPr lang="tr-TR" dirty="0" smtClean="0"/>
              <a:t>(OK)</a:t>
            </a:r>
            <a:endParaRPr lang="tr-TR" dirty="0"/>
          </a:p>
        </p:txBody>
      </p:sp>
      <p:sp>
        <p:nvSpPr>
          <p:cNvPr id="149" name="148 Metin kutusu"/>
          <p:cNvSpPr txBox="1"/>
          <p:nvPr/>
        </p:nvSpPr>
        <p:spPr>
          <a:xfrm>
            <a:off x="2928958" y="207088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Update</a:t>
            </a:r>
            <a:r>
              <a:rPr lang="tr-TR" dirty="0" smtClean="0"/>
              <a:t>(</a:t>
            </a:r>
            <a:r>
              <a:rPr lang="tr-TR" dirty="0" err="1" smtClean="0"/>
              <a:t>User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56" name="155 Metin kutusu"/>
          <p:cNvSpPr txBox="1"/>
          <p:nvPr/>
        </p:nvSpPr>
        <p:spPr>
          <a:xfrm>
            <a:off x="71438" y="3571082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</a:t>
            </a:r>
            <a:r>
              <a:rPr lang="tr-TR" dirty="0" err="1" smtClean="0"/>
              <a:t>sendsummary</a:t>
            </a:r>
            <a:r>
              <a:rPr lang="tr-TR" dirty="0" smtClean="0"/>
              <a:t>]</a:t>
            </a:r>
            <a:endParaRPr lang="tr-TR" dirty="0"/>
          </a:p>
        </p:txBody>
      </p:sp>
      <p:sp>
        <p:nvSpPr>
          <p:cNvPr id="158" name="157 Metin kutusu"/>
          <p:cNvSpPr txBox="1"/>
          <p:nvPr/>
        </p:nvSpPr>
        <p:spPr>
          <a:xfrm>
            <a:off x="714380" y="3785396"/>
            <a:ext cx="200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Update</a:t>
            </a:r>
            <a:r>
              <a:rPr lang="tr-TR" dirty="0" smtClean="0"/>
              <a:t> </a:t>
            </a:r>
            <a:r>
              <a:rPr lang="tr-TR" dirty="0" err="1" smtClean="0"/>
              <a:t>summary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159" name="158 Metin kutusu"/>
          <p:cNvSpPr txBox="1"/>
          <p:nvPr/>
        </p:nvSpPr>
        <p:spPr>
          <a:xfrm>
            <a:off x="2857520" y="4142586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Summarize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160" name="159 Metin kutusu"/>
          <p:cNvSpPr txBox="1"/>
          <p:nvPr/>
        </p:nvSpPr>
        <p:spPr>
          <a:xfrm>
            <a:off x="3000396" y="5857098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Message</a:t>
            </a:r>
            <a:r>
              <a:rPr lang="tr-TR" dirty="0" smtClean="0"/>
              <a:t>(OK)	</a:t>
            </a:r>
            <a:endParaRPr lang="tr-TR" dirty="0"/>
          </a:p>
        </p:txBody>
      </p:sp>
      <p:sp>
        <p:nvSpPr>
          <p:cNvPr id="163" name="162 Metin kutusu"/>
          <p:cNvSpPr txBox="1"/>
          <p:nvPr/>
        </p:nvSpPr>
        <p:spPr>
          <a:xfrm>
            <a:off x="6143668" y="635716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Logout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167" name="166 Metin kutusu"/>
          <p:cNvSpPr txBox="1"/>
          <p:nvPr/>
        </p:nvSpPr>
        <p:spPr>
          <a:xfrm>
            <a:off x="6929486" y="5714222"/>
            <a:ext cx="17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Update</a:t>
            </a:r>
            <a:r>
              <a:rPr lang="tr-TR" dirty="0" smtClean="0"/>
              <a:t> </a:t>
            </a:r>
          </a:p>
          <a:p>
            <a:r>
              <a:rPr lang="tr-TR" dirty="0" smtClean="0"/>
              <a:t>OK</a:t>
            </a:r>
            <a:endParaRPr lang="tr-TR" dirty="0"/>
          </a:p>
        </p:txBody>
      </p:sp>
      <p:sp>
        <p:nvSpPr>
          <p:cNvPr id="181" name="180 Metin kutusu"/>
          <p:cNvSpPr txBox="1"/>
          <p:nvPr/>
        </p:nvSpPr>
        <p:spPr>
          <a:xfrm>
            <a:off x="6215106" y="3213892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Update</a:t>
            </a:r>
            <a:r>
              <a:rPr lang="tr-TR" dirty="0" smtClean="0"/>
              <a:t> OK</a:t>
            </a:r>
            <a:endParaRPr lang="tr-TR" dirty="0"/>
          </a:p>
        </p:txBody>
      </p:sp>
      <p:sp>
        <p:nvSpPr>
          <p:cNvPr id="182" name="181 Metin kutusu"/>
          <p:cNvSpPr txBox="1"/>
          <p:nvPr/>
        </p:nvSpPr>
        <p:spPr>
          <a:xfrm>
            <a:off x="4714908" y="2785264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Authorization</a:t>
            </a:r>
            <a:endParaRPr lang="tr-TR" dirty="0"/>
          </a:p>
        </p:txBody>
      </p:sp>
      <p:sp>
        <p:nvSpPr>
          <p:cNvPr id="183" name="182 Metin kutusu"/>
          <p:cNvSpPr txBox="1"/>
          <p:nvPr/>
        </p:nvSpPr>
        <p:spPr>
          <a:xfrm>
            <a:off x="142876" y="1713694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</a:t>
            </a:r>
            <a:r>
              <a:rPr lang="tr-TR" dirty="0" err="1" smtClean="0"/>
              <a:t>sendinfo</a:t>
            </a:r>
            <a:r>
              <a:rPr lang="tr-TR" dirty="0" smtClean="0"/>
              <a:t>] </a:t>
            </a:r>
            <a:endParaRPr lang="tr-TR" dirty="0"/>
          </a:p>
        </p:txBody>
      </p:sp>
      <p:sp>
        <p:nvSpPr>
          <p:cNvPr id="184" name="183 Metin kutusu"/>
          <p:cNvSpPr txBox="1"/>
          <p:nvPr/>
        </p:nvSpPr>
        <p:spPr>
          <a:xfrm>
            <a:off x="4857784" y="3928272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Authoriation</a:t>
            </a:r>
            <a:endParaRPr lang="tr-TR" dirty="0" smtClean="0"/>
          </a:p>
          <a:p>
            <a:r>
              <a:rPr lang="tr-TR" dirty="0" smtClean="0"/>
              <a:t>(</a:t>
            </a:r>
            <a:r>
              <a:rPr lang="tr-TR" dirty="0" err="1" smtClean="0"/>
              <a:t>Student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85" name="184 Dikdörtgen"/>
          <p:cNvSpPr/>
          <p:nvPr/>
        </p:nvSpPr>
        <p:spPr>
          <a:xfrm>
            <a:off x="4786346" y="4499776"/>
            <a:ext cx="1462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Authorization</a:t>
            </a:r>
            <a:endParaRPr lang="tr-TR" dirty="0"/>
          </a:p>
        </p:txBody>
      </p:sp>
      <p:sp>
        <p:nvSpPr>
          <p:cNvPr id="186" name="185 Dikdörtgen"/>
          <p:cNvSpPr/>
          <p:nvPr/>
        </p:nvSpPr>
        <p:spPr>
          <a:xfrm>
            <a:off x="4714908" y="2213760"/>
            <a:ext cx="1462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Authorization</a:t>
            </a:r>
            <a:endParaRPr lang="tr-TR" dirty="0" smtClean="0"/>
          </a:p>
          <a:p>
            <a:r>
              <a:rPr lang="tr-TR" dirty="0" smtClean="0"/>
              <a:t>(</a:t>
            </a:r>
            <a:r>
              <a:rPr lang="tr-TR" dirty="0" err="1" smtClean="0"/>
              <a:t>Student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87" name="186 Dikdörtgen"/>
          <p:cNvSpPr/>
          <p:nvPr/>
        </p:nvSpPr>
        <p:spPr>
          <a:xfrm>
            <a:off x="6929486" y="5071280"/>
            <a:ext cx="10290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Update</a:t>
            </a:r>
            <a:endParaRPr lang="tr-TR" dirty="0" smtClean="0"/>
          </a:p>
          <a:p>
            <a:r>
              <a:rPr lang="tr-TR" dirty="0" smtClean="0"/>
              <a:t>(</a:t>
            </a:r>
            <a:r>
              <a:rPr lang="tr-TR" dirty="0" err="1" smtClean="0"/>
              <a:t>Parents</a:t>
            </a:r>
            <a:r>
              <a:rPr lang="tr-TR" dirty="0" smtClean="0"/>
              <a:t>)</a:t>
            </a:r>
            <a:endParaRPr lang="tr-T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8601" t="26455" r="19394" b="29453"/>
          <a:stretch>
            <a:fillRect/>
          </a:stretch>
        </p:blipFill>
        <p:spPr bwMode="auto">
          <a:xfrm>
            <a:off x="2714612" y="3929066"/>
            <a:ext cx="357190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1928794" y="2143116"/>
            <a:ext cx="1357322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6286512" y="2143116"/>
            <a:ext cx="1285884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cxnSp>
        <p:nvCxnSpPr>
          <p:cNvPr id="8" name="7 Düz Bağlayıcı"/>
          <p:cNvCxnSpPr>
            <a:stCxn id="4" idx="3"/>
            <a:endCxn id="6" idx="1"/>
          </p:cNvCxnSpPr>
          <p:nvPr/>
        </p:nvCxnSpPr>
        <p:spPr>
          <a:xfrm>
            <a:off x="3286116" y="2536025"/>
            <a:ext cx="300039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Metin kutusu"/>
          <p:cNvSpPr txBox="1"/>
          <p:nvPr/>
        </p:nvSpPr>
        <p:spPr>
          <a:xfrm>
            <a:off x="3428992" y="2214554"/>
            <a:ext cx="142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12" name="11 Metin kutusu"/>
          <p:cNvSpPr txBox="1"/>
          <p:nvPr/>
        </p:nvSpPr>
        <p:spPr>
          <a:xfrm>
            <a:off x="5929322" y="221455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11023" r="21874" b="22839"/>
          <a:stretch>
            <a:fillRect/>
          </a:stretch>
        </p:blipFill>
        <p:spPr bwMode="auto">
          <a:xfrm>
            <a:off x="5714976" y="0"/>
            <a:ext cx="3429024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2500330" y="1000108"/>
            <a:ext cx="1571636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0" y="2857496"/>
            <a:ext cx="1214446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7" name="6 Dikdörtgen"/>
          <p:cNvSpPr/>
          <p:nvPr/>
        </p:nvSpPr>
        <p:spPr>
          <a:xfrm>
            <a:off x="2571768" y="2928934"/>
            <a:ext cx="1500198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5500726" y="2857496"/>
            <a:ext cx="1357322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9" name="8 Dikdörtgen"/>
          <p:cNvSpPr/>
          <p:nvPr/>
        </p:nvSpPr>
        <p:spPr>
          <a:xfrm>
            <a:off x="2571768" y="4357694"/>
            <a:ext cx="1500198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Consultation</a:t>
            </a:r>
            <a:endParaRPr lang="tr-TR" dirty="0"/>
          </a:p>
        </p:txBody>
      </p:sp>
      <p:sp>
        <p:nvSpPr>
          <p:cNvPr id="10" name="9 Dikdörtgen"/>
          <p:cNvSpPr/>
          <p:nvPr/>
        </p:nvSpPr>
        <p:spPr>
          <a:xfrm>
            <a:off x="2571768" y="5857892"/>
            <a:ext cx="1571636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endParaRPr lang="tr-TR" dirty="0"/>
          </a:p>
        </p:txBody>
      </p:sp>
      <p:sp>
        <p:nvSpPr>
          <p:cNvPr id="11" name="10 Dikdörtgen"/>
          <p:cNvSpPr/>
          <p:nvPr/>
        </p:nvSpPr>
        <p:spPr>
          <a:xfrm>
            <a:off x="6143668" y="5786454"/>
            <a:ext cx="1500198" cy="9286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C</a:t>
            </a:r>
            <a:r>
              <a:rPr lang="en-US" dirty="0" err="1" smtClean="0"/>
              <a:t>onditions</a:t>
            </a:r>
            <a:r>
              <a:rPr lang="en-US" dirty="0" smtClean="0"/>
              <a:t> for registration are discussed</a:t>
            </a:r>
            <a:endParaRPr lang="tr-TR" dirty="0"/>
          </a:p>
        </p:txBody>
      </p:sp>
      <p:sp>
        <p:nvSpPr>
          <p:cNvPr id="13" name="12 Dikdörtgen"/>
          <p:cNvSpPr/>
          <p:nvPr/>
        </p:nvSpPr>
        <p:spPr>
          <a:xfrm>
            <a:off x="5572164" y="4357694"/>
            <a:ext cx="1643074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by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Records</a:t>
            </a:r>
            <a:endParaRPr lang="tr-TR" dirty="0"/>
          </a:p>
        </p:txBody>
      </p:sp>
      <p:cxnSp>
        <p:nvCxnSpPr>
          <p:cNvPr id="17" name="16 Düz Bağlayıcı"/>
          <p:cNvCxnSpPr>
            <a:stCxn id="5" idx="2"/>
            <a:endCxn id="7" idx="0"/>
          </p:cNvCxnSpPr>
          <p:nvPr/>
        </p:nvCxnSpPr>
        <p:spPr>
          <a:xfrm rot="16200000" flipH="1">
            <a:off x="2625346" y="2232413"/>
            <a:ext cx="1357322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Düz Bağlayıcı"/>
          <p:cNvCxnSpPr>
            <a:stCxn id="7" idx="2"/>
            <a:endCxn id="9" idx="0"/>
          </p:cNvCxnSpPr>
          <p:nvPr/>
        </p:nvCxnSpPr>
        <p:spPr>
          <a:xfrm rot="5400000">
            <a:off x="2893239" y="3929066"/>
            <a:ext cx="85725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Bağlayıcı"/>
          <p:cNvCxnSpPr>
            <a:endCxn id="10" idx="0"/>
          </p:cNvCxnSpPr>
          <p:nvPr/>
        </p:nvCxnSpPr>
        <p:spPr>
          <a:xfrm rot="5400000">
            <a:off x="2964677" y="5464983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>
            <a:stCxn id="9" idx="3"/>
          </p:cNvCxnSpPr>
          <p:nvPr/>
        </p:nvCxnSpPr>
        <p:spPr>
          <a:xfrm>
            <a:off x="4071966" y="4714884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Dirsek Bağlayıcısı"/>
          <p:cNvCxnSpPr/>
          <p:nvPr/>
        </p:nvCxnSpPr>
        <p:spPr>
          <a:xfrm>
            <a:off x="4071966" y="5000636"/>
            <a:ext cx="2071702" cy="135732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Düz Bağlayıcı"/>
          <p:cNvCxnSpPr>
            <a:stCxn id="7" idx="1"/>
          </p:cNvCxnSpPr>
          <p:nvPr/>
        </p:nvCxnSpPr>
        <p:spPr>
          <a:xfrm rot="10800000">
            <a:off x="1214446" y="3214686"/>
            <a:ext cx="13573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Metin kutusu"/>
          <p:cNvSpPr txBox="1"/>
          <p:nvPr/>
        </p:nvSpPr>
        <p:spPr>
          <a:xfrm>
            <a:off x="3071834" y="1571612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0" name="39 Metin kutusu"/>
          <p:cNvSpPr txBox="1"/>
          <p:nvPr/>
        </p:nvSpPr>
        <p:spPr>
          <a:xfrm>
            <a:off x="5143536" y="2857496"/>
            <a:ext cx="35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cxnSp>
        <p:nvCxnSpPr>
          <p:cNvPr id="42" name="41 Düz Bağlayıcı"/>
          <p:cNvCxnSpPr>
            <a:stCxn id="7" idx="3"/>
          </p:cNvCxnSpPr>
          <p:nvPr/>
        </p:nvCxnSpPr>
        <p:spPr>
          <a:xfrm>
            <a:off x="4071966" y="3214686"/>
            <a:ext cx="14287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42 Metin kutusu"/>
          <p:cNvSpPr txBox="1"/>
          <p:nvPr/>
        </p:nvSpPr>
        <p:spPr>
          <a:xfrm>
            <a:off x="4071966" y="28574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44" name="43 Metin kutusu"/>
          <p:cNvSpPr txBox="1"/>
          <p:nvPr/>
        </p:nvSpPr>
        <p:spPr>
          <a:xfrm>
            <a:off x="2071702" y="2928934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45" name="44 Metin kutusu"/>
          <p:cNvSpPr txBox="1"/>
          <p:nvPr/>
        </p:nvSpPr>
        <p:spPr>
          <a:xfrm>
            <a:off x="1143008" y="2928934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46" name="45 Metin kutusu"/>
          <p:cNvSpPr txBox="1"/>
          <p:nvPr/>
        </p:nvSpPr>
        <p:spPr>
          <a:xfrm>
            <a:off x="2714644" y="350043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47" name="46 Metin kutusu"/>
          <p:cNvSpPr txBox="1"/>
          <p:nvPr/>
        </p:nvSpPr>
        <p:spPr>
          <a:xfrm>
            <a:off x="2714644" y="392906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48" name="47 Metin kutusu"/>
          <p:cNvSpPr txBox="1"/>
          <p:nvPr/>
        </p:nvSpPr>
        <p:spPr>
          <a:xfrm>
            <a:off x="2643206" y="500063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49" name="48 Metin kutusu"/>
          <p:cNvSpPr txBox="1"/>
          <p:nvPr/>
        </p:nvSpPr>
        <p:spPr>
          <a:xfrm>
            <a:off x="2643206" y="5500702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1..4*</a:t>
            </a:r>
            <a:endParaRPr lang="tr-TR" dirty="0"/>
          </a:p>
        </p:txBody>
      </p:sp>
      <p:sp>
        <p:nvSpPr>
          <p:cNvPr id="51" name="50 Metin kutusu"/>
          <p:cNvSpPr txBox="1"/>
          <p:nvPr/>
        </p:nvSpPr>
        <p:spPr>
          <a:xfrm>
            <a:off x="5143536" y="628652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52" name="51 Metin kutusu"/>
          <p:cNvSpPr txBox="1"/>
          <p:nvPr/>
        </p:nvSpPr>
        <p:spPr>
          <a:xfrm>
            <a:off x="5072098" y="464344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53" name="52 Metin kutusu"/>
          <p:cNvSpPr txBox="1"/>
          <p:nvPr/>
        </p:nvSpPr>
        <p:spPr>
          <a:xfrm>
            <a:off x="4143404" y="464344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54" name="53 Metin kutusu"/>
          <p:cNvSpPr txBox="1"/>
          <p:nvPr/>
        </p:nvSpPr>
        <p:spPr>
          <a:xfrm>
            <a:off x="2857520" y="250030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  <p:sp>
        <p:nvSpPr>
          <p:cNvPr id="66" name="65 Metin kutusu"/>
          <p:cNvSpPr txBox="1"/>
          <p:nvPr/>
        </p:nvSpPr>
        <p:spPr>
          <a:xfrm>
            <a:off x="3357586" y="2071678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Referred</a:t>
            </a:r>
            <a:r>
              <a:rPr lang="tr-TR" dirty="0" smtClean="0"/>
              <a:t> -</a:t>
            </a:r>
            <a:r>
              <a:rPr lang="tr-TR" dirty="0" err="1" smtClean="0"/>
              <a:t>to</a:t>
            </a:r>
            <a:endParaRPr lang="tr-TR" dirty="0"/>
          </a:p>
        </p:txBody>
      </p:sp>
      <p:sp>
        <p:nvSpPr>
          <p:cNvPr id="67" name="66 Metin kutusu"/>
          <p:cNvSpPr txBox="1"/>
          <p:nvPr/>
        </p:nvSpPr>
        <p:spPr>
          <a:xfrm>
            <a:off x="4143404" y="328612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Referred</a:t>
            </a:r>
            <a:r>
              <a:rPr lang="tr-TR" dirty="0" smtClean="0"/>
              <a:t>-</a:t>
            </a:r>
            <a:r>
              <a:rPr lang="tr-TR" dirty="0" err="1" smtClean="0"/>
              <a:t>by</a:t>
            </a:r>
            <a:endParaRPr lang="tr-TR" dirty="0"/>
          </a:p>
        </p:txBody>
      </p:sp>
      <p:sp>
        <p:nvSpPr>
          <p:cNvPr id="68" name="67 Metin kutusu"/>
          <p:cNvSpPr txBox="1"/>
          <p:nvPr/>
        </p:nvSpPr>
        <p:spPr>
          <a:xfrm>
            <a:off x="1285884" y="3143248"/>
            <a:ext cx="2000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Diagnosed</a:t>
            </a:r>
            <a:endParaRPr lang="tr-TR" dirty="0" smtClean="0"/>
          </a:p>
          <a:p>
            <a:r>
              <a:rPr lang="tr-TR" dirty="0" smtClean="0"/>
              <a:t>    </a:t>
            </a:r>
            <a:r>
              <a:rPr lang="tr-TR" dirty="0" err="1" smtClean="0"/>
              <a:t>with</a:t>
            </a:r>
            <a:endParaRPr lang="tr-TR" dirty="0"/>
          </a:p>
        </p:txBody>
      </p:sp>
      <p:sp>
        <p:nvSpPr>
          <p:cNvPr id="69" name="68 Metin kutusu"/>
          <p:cNvSpPr txBox="1"/>
          <p:nvPr/>
        </p:nvSpPr>
        <p:spPr>
          <a:xfrm>
            <a:off x="3429024" y="3786190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Attends</a:t>
            </a:r>
            <a:endParaRPr lang="tr-TR" dirty="0"/>
          </a:p>
        </p:txBody>
      </p:sp>
      <p:sp>
        <p:nvSpPr>
          <p:cNvPr id="70" name="69 Metin kutusu"/>
          <p:cNvSpPr txBox="1"/>
          <p:nvPr/>
        </p:nvSpPr>
        <p:spPr>
          <a:xfrm>
            <a:off x="3429024" y="5286388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Runs</a:t>
            </a:r>
            <a:endParaRPr lang="tr-TR" dirty="0"/>
          </a:p>
        </p:txBody>
      </p:sp>
      <p:sp>
        <p:nvSpPr>
          <p:cNvPr id="71" name="70 Metin kutusu"/>
          <p:cNvSpPr txBox="1"/>
          <p:nvPr/>
        </p:nvSpPr>
        <p:spPr>
          <a:xfrm>
            <a:off x="4214842" y="4286256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Prescribes</a:t>
            </a:r>
            <a:endParaRPr lang="tr-TR" dirty="0"/>
          </a:p>
        </p:txBody>
      </p:sp>
      <p:sp>
        <p:nvSpPr>
          <p:cNvPr id="73" name="72 Metin kutusu"/>
          <p:cNvSpPr txBox="1"/>
          <p:nvPr/>
        </p:nvSpPr>
        <p:spPr>
          <a:xfrm>
            <a:off x="5072098" y="5929330"/>
            <a:ext cx="114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Prescribes</a:t>
            </a:r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8601" t="8818" r="20634" b="18430"/>
          <a:stretch>
            <a:fillRect/>
          </a:stretch>
        </p:blipFill>
        <p:spPr bwMode="auto">
          <a:xfrm>
            <a:off x="5643538" y="0"/>
            <a:ext cx="3500462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3000364" y="1571612"/>
            <a:ext cx="1857388" cy="44291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9" name="8 Düz Bağlayıcı"/>
          <p:cNvCxnSpPr/>
          <p:nvPr/>
        </p:nvCxnSpPr>
        <p:spPr>
          <a:xfrm>
            <a:off x="3000364" y="4214818"/>
            <a:ext cx="18573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Düz Bağlayıcı"/>
          <p:cNvCxnSpPr/>
          <p:nvPr/>
        </p:nvCxnSpPr>
        <p:spPr>
          <a:xfrm>
            <a:off x="3000364" y="2000240"/>
            <a:ext cx="18573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Metin kutusu"/>
          <p:cNvSpPr txBox="1"/>
          <p:nvPr/>
        </p:nvSpPr>
        <p:spPr>
          <a:xfrm>
            <a:off x="3071802" y="164305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Consultation</a:t>
            </a:r>
            <a:endParaRPr lang="tr-TR" dirty="0"/>
          </a:p>
        </p:txBody>
      </p:sp>
      <p:sp>
        <p:nvSpPr>
          <p:cNvPr id="13" name="12 Metin kutusu"/>
          <p:cNvSpPr txBox="1"/>
          <p:nvPr/>
        </p:nvSpPr>
        <p:spPr>
          <a:xfrm>
            <a:off x="3071802" y="4286256"/>
            <a:ext cx="1714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r>
              <a:rPr lang="tr-TR" dirty="0" smtClean="0"/>
              <a:t>()</a:t>
            </a:r>
          </a:p>
          <a:p>
            <a:r>
              <a:rPr lang="tr-TR" dirty="0" err="1" smtClean="0"/>
              <a:t>Record</a:t>
            </a:r>
            <a:r>
              <a:rPr lang="tr-TR" dirty="0" smtClean="0"/>
              <a:t> </a:t>
            </a:r>
            <a:r>
              <a:rPr lang="tr-TR" dirty="0" err="1" smtClean="0"/>
              <a:t>Situtaion</a:t>
            </a:r>
            <a:r>
              <a:rPr lang="tr-TR" dirty="0" smtClean="0"/>
              <a:t>()</a:t>
            </a:r>
          </a:p>
          <a:p>
            <a:r>
              <a:rPr lang="tr-TR" dirty="0" err="1" smtClean="0"/>
              <a:t>Check</a:t>
            </a:r>
            <a:r>
              <a:rPr lang="tr-TR" dirty="0" smtClean="0"/>
              <a:t>()</a:t>
            </a:r>
          </a:p>
          <a:p>
            <a:r>
              <a:rPr lang="tr-TR" dirty="0" smtClean="0"/>
              <a:t>…</a:t>
            </a:r>
            <a:endParaRPr lang="tr-TR" dirty="0"/>
          </a:p>
        </p:txBody>
      </p:sp>
      <p:sp>
        <p:nvSpPr>
          <p:cNvPr id="10" name="9 Metin kutusu"/>
          <p:cNvSpPr txBox="1"/>
          <p:nvPr/>
        </p:nvSpPr>
        <p:spPr>
          <a:xfrm>
            <a:off x="3143240" y="2000240"/>
            <a:ext cx="12144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 smtClean="0"/>
              <a:t>Student</a:t>
            </a:r>
            <a:endParaRPr lang="tr-TR" dirty="0" smtClean="0"/>
          </a:p>
          <a:p>
            <a:pPr algn="ctr"/>
            <a:r>
              <a:rPr lang="tr-TR" dirty="0" err="1" smtClean="0"/>
              <a:t>Date</a:t>
            </a:r>
            <a:endParaRPr lang="tr-TR" dirty="0" smtClean="0"/>
          </a:p>
          <a:p>
            <a:pPr algn="ctr"/>
            <a:r>
              <a:rPr lang="tr-TR" dirty="0" smtClean="0"/>
              <a:t>Time</a:t>
            </a:r>
          </a:p>
          <a:p>
            <a:pPr algn="ctr"/>
            <a:r>
              <a:rPr lang="tr-TR" dirty="0" err="1" smtClean="0"/>
              <a:t>Class</a:t>
            </a:r>
            <a:endParaRPr lang="tr-TR" dirty="0" smtClean="0"/>
          </a:p>
          <a:p>
            <a:pPr algn="ctr"/>
            <a:r>
              <a:rPr lang="tr-TR" dirty="0" err="1" smtClean="0"/>
              <a:t>Reason</a:t>
            </a:r>
            <a:endParaRPr lang="tr-TR" dirty="0" smtClean="0"/>
          </a:p>
          <a:p>
            <a:pPr algn="ctr"/>
            <a:r>
              <a:rPr lang="tr-TR" dirty="0" err="1" smtClean="0"/>
              <a:t>User</a:t>
            </a:r>
            <a:endParaRPr lang="tr-TR" dirty="0" smtClean="0"/>
          </a:p>
          <a:p>
            <a:pPr algn="ctr"/>
            <a:r>
              <a:rPr lang="tr-TR" dirty="0" err="1" smtClean="0"/>
              <a:t>Parents</a:t>
            </a:r>
            <a:endParaRPr lang="tr-TR" dirty="0" smtClean="0"/>
          </a:p>
          <a:p>
            <a:pPr algn="ctr"/>
            <a:r>
              <a:rPr lang="tr-TR" dirty="0" err="1" smtClean="0"/>
              <a:t>Check</a:t>
            </a:r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9841" t="13228" r="20634" b="14021"/>
          <a:stretch>
            <a:fillRect/>
          </a:stretch>
        </p:blipFill>
        <p:spPr bwMode="auto">
          <a:xfrm>
            <a:off x="5714976" y="0"/>
            <a:ext cx="342902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3714776" y="1643026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6" name="5 İkizkenar Üçgen"/>
          <p:cNvSpPr/>
          <p:nvPr/>
        </p:nvSpPr>
        <p:spPr>
          <a:xfrm>
            <a:off x="4357718" y="2214530"/>
            <a:ext cx="142876" cy="28575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7 Düz Bağlayıcı"/>
          <p:cNvCxnSpPr/>
          <p:nvPr/>
        </p:nvCxnSpPr>
        <p:spPr>
          <a:xfrm rot="5400000">
            <a:off x="4251355" y="267808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Düz Bağlayıcı"/>
          <p:cNvCxnSpPr/>
          <p:nvPr/>
        </p:nvCxnSpPr>
        <p:spPr>
          <a:xfrm>
            <a:off x="2428892" y="2928910"/>
            <a:ext cx="45005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Düz Bağlayıcı"/>
          <p:cNvCxnSpPr/>
          <p:nvPr/>
        </p:nvCxnSpPr>
        <p:spPr>
          <a:xfrm rot="5400000">
            <a:off x="2286810" y="307099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Düz Bağlayıcı"/>
          <p:cNvCxnSpPr/>
          <p:nvPr/>
        </p:nvCxnSpPr>
        <p:spPr>
          <a:xfrm rot="5400000">
            <a:off x="6823123" y="303527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Dikdörtgen"/>
          <p:cNvSpPr/>
          <p:nvPr/>
        </p:nvSpPr>
        <p:spPr>
          <a:xfrm>
            <a:off x="1785950" y="3214662"/>
            <a:ext cx="1285884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8" name="17 Dikdörtgen"/>
          <p:cNvSpPr/>
          <p:nvPr/>
        </p:nvSpPr>
        <p:spPr>
          <a:xfrm>
            <a:off x="6357982" y="3143224"/>
            <a:ext cx="1214446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General </a:t>
            </a:r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20" name="19 İkizkenar Üçgen"/>
          <p:cNvSpPr/>
          <p:nvPr/>
        </p:nvSpPr>
        <p:spPr>
          <a:xfrm>
            <a:off x="2357454" y="3857604"/>
            <a:ext cx="142876" cy="28575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1" name="20 Düz Bağlayıcı"/>
          <p:cNvCxnSpPr>
            <a:stCxn id="20" idx="3"/>
          </p:cNvCxnSpPr>
          <p:nvPr/>
        </p:nvCxnSpPr>
        <p:spPr>
          <a:xfrm rot="5400000">
            <a:off x="2213784" y="4357670"/>
            <a:ext cx="42942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Düz Bağlayıcı"/>
          <p:cNvCxnSpPr/>
          <p:nvPr/>
        </p:nvCxnSpPr>
        <p:spPr>
          <a:xfrm>
            <a:off x="428628" y="4571984"/>
            <a:ext cx="45005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/>
          <p:nvPr/>
        </p:nvCxnSpPr>
        <p:spPr>
          <a:xfrm rot="5400000">
            <a:off x="285752" y="471486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Düz Bağlayıcı"/>
          <p:cNvCxnSpPr/>
          <p:nvPr/>
        </p:nvCxnSpPr>
        <p:spPr>
          <a:xfrm rot="5400000">
            <a:off x="4822065" y="4679141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Dikdörtgen"/>
          <p:cNvSpPr/>
          <p:nvPr/>
        </p:nvSpPr>
        <p:spPr>
          <a:xfrm>
            <a:off x="0" y="4857736"/>
            <a:ext cx="100013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26" name="25 Dikdörtgen"/>
          <p:cNvSpPr/>
          <p:nvPr/>
        </p:nvSpPr>
        <p:spPr>
          <a:xfrm>
            <a:off x="4286280" y="4786298"/>
            <a:ext cx="1214446" cy="5000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29" name="28 İkizkenar Üçgen"/>
          <p:cNvSpPr/>
          <p:nvPr/>
        </p:nvSpPr>
        <p:spPr>
          <a:xfrm>
            <a:off x="4929222" y="5286364"/>
            <a:ext cx="142876" cy="28575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0" name="29 Düz Bağlayıcı"/>
          <p:cNvCxnSpPr>
            <a:stCxn id="29" idx="3"/>
          </p:cNvCxnSpPr>
          <p:nvPr/>
        </p:nvCxnSpPr>
        <p:spPr>
          <a:xfrm rot="5400000">
            <a:off x="4822065" y="5750711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Düz Bağlayıcı"/>
          <p:cNvCxnSpPr/>
          <p:nvPr/>
        </p:nvCxnSpPr>
        <p:spPr>
          <a:xfrm>
            <a:off x="3071834" y="5929306"/>
            <a:ext cx="45005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Düz Bağlayıcı"/>
          <p:cNvCxnSpPr/>
          <p:nvPr/>
        </p:nvCxnSpPr>
        <p:spPr>
          <a:xfrm rot="5400000">
            <a:off x="2929752" y="607138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Düz Bağlayıcı"/>
          <p:cNvCxnSpPr/>
          <p:nvPr/>
        </p:nvCxnSpPr>
        <p:spPr>
          <a:xfrm rot="5400000">
            <a:off x="7466065" y="603566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33 Dikdörtgen"/>
          <p:cNvSpPr/>
          <p:nvPr/>
        </p:nvSpPr>
        <p:spPr>
          <a:xfrm>
            <a:off x="2428892" y="6143620"/>
            <a:ext cx="1143008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1</a:t>
            </a:r>
            <a:endParaRPr lang="tr-TR" dirty="0"/>
          </a:p>
        </p:txBody>
      </p:sp>
      <p:sp>
        <p:nvSpPr>
          <p:cNvPr id="35" name="34 Dikdörtgen"/>
          <p:cNvSpPr/>
          <p:nvPr/>
        </p:nvSpPr>
        <p:spPr>
          <a:xfrm>
            <a:off x="6858048" y="6143620"/>
            <a:ext cx="1214446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2</a:t>
            </a:r>
            <a:endParaRPr lang="tr-TR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9841" t="17637" r="19394" b="20634"/>
          <a:stretch>
            <a:fillRect/>
          </a:stretch>
        </p:blipFill>
        <p:spPr bwMode="auto">
          <a:xfrm>
            <a:off x="7286644" y="0"/>
            <a:ext cx="3500462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7 Dikdörtgen"/>
          <p:cNvSpPr/>
          <p:nvPr/>
        </p:nvSpPr>
        <p:spPr>
          <a:xfrm>
            <a:off x="6929454" y="3714752"/>
            <a:ext cx="1490674" cy="20002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-</a:t>
            </a:r>
            <a:r>
              <a:rPr lang="tr-TR" dirty="0" err="1" smtClean="0"/>
              <a:t>User</a:t>
            </a:r>
            <a:r>
              <a:rPr lang="tr-TR" dirty="0" smtClean="0"/>
              <a:t> name</a:t>
            </a:r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password</a:t>
            </a:r>
            <a:endParaRPr lang="tr-TR" dirty="0"/>
          </a:p>
        </p:txBody>
      </p:sp>
      <p:cxnSp>
        <p:nvCxnSpPr>
          <p:cNvPr id="10" name="9 Düz Bağlayıcı"/>
          <p:cNvCxnSpPr/>
          <p:nvPr/>
        </p:nvCxnSpPr>
        <p:spPr>
          <a:xfrm>
            <a:off x="6929454" y="4143380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Dikdörtgen"/>
          <p:cNvSpPr/>
          <p:nvPr/>
        </p:nvSpPr>
        <p:spPr>
          <a:xfrm>
            <a:off x="3857620" y="357166"/>
            <a:ext cx="1785950" cy="23574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-Name </a:t>
            </a:r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Surname</a:t>
            </a:r>
            <a:endParaRPr lang="tr-TR" dirty="0" smtClean="0"/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Parents</a:t>
            </a:r>
            <a:r>
              <a:rPr lang="tr-TR" dirty="0" smtClean="0"/>
              <a:t> -Name/</a:t>
            </a:r>
            <a:r>
              <a:rPr lang="tr-TR" dirty="0" err="1" smtClean="0"/>
              <a:t>Surname</a:t>
            </a:r>
            <a:endParaRPr lang="tr-TR" dirty="0"/>
          </a:p>
        </p:txBody>
      </p:sp>
      <p:cxnSp>
        <p:nvCxnSpPr>
          <p:cNvPr id="13" name="12 Düz Bağlayıcı"/>
          <p:cNvCxnSpPr/>
          <p:nvPr/>
        </p:nvCxnSpPr>
        <p:spPr>
          <a:xfrm>
            <a:off x="3857620" y="714356"/>
            <a:ext cx="17859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Dikdörtgen"/>
          <p:cNvSpPr/>
          <p:nvPr/>
        </p:nvSpPr>
        <p:spPr>
          <a:xfrm>
            <a:off x="785786" y="3786190"/>
            <a:ext cx="1490674" cy="228601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-</a:t>
            </a:r>
            <a:r>
              <a:rPr lang="tr-TR" dirty="0" err="1" smtClean="0"/>
              <a:t>installment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endParaRPr lang="tr-TR" dirty="0" smtClean="0"/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Student</a:t>
            </a:r>
            <a:r>
              <a:rPr lang="tr-TR" dirty="0" smtClean="0"/>
              <a:t> name/</a:t>
            </a:r>
          </a:p>
          <a:p>
            <a:pPr algn="ctr"/>
            <a:r>
              <a:rPr lang="tr-TR" dirty="0" err="1" smtClean="0"/>
              <a:t>surname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endParaRPr lang="tr-TR" dirty="0" smtClean="0"/>
          </a:p>
        </p:txBody>
      </p:sp>
      <p:cxnSp>
        <p:nvCxnSpPr>
          <p:cNvPr id="22" name="21 Düz Bağlayıcı"/>
          <p:cNvCxnSpPr/>
          <p:nvPr/>
        </p:nvCxnSpPr>
        <p:spPr>
          <a:xfrm>
            <a:off x="785786" y="4143380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Düz Bağlayıcı"/>
          <p:cNvCxnSpPr/>
          <p:nvPr/>
        </p:nvCxnSpPr>
        <p:spPr>
          <a:xfrm rot="16200000" flipV="1">
            <a:off x="1464450" y="3536157"/>
            <a:ext cx="357187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üz Bağlayıcı"/>
          <p:cNvCxnSpPr/>
          <p:nvPr/>
        </p:nvCxnSpPr>
        <p:spPr>
          <a:xfrm rot="5400000" flipH="1" flipV="1">
            <a:off x="7465239" y="3536157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Bağlayıcı"/>
          <p:cNvCxnSpPr/>
          <p:nvPr/>
        </p:nvCxnSpPr>
        <p:spPr>
          <a:xfrm>
            <a:off x="1643042" y="3357562"/>
            <a:ext cx="600079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Düz Bağlayıcı"/>
          <p:cNvCxnSpPr/>
          <p:nvPr/>
        </p:nvCxnSpPr>
        <p:spPr>
          <a:xfrm rot="5400000" flipH="1" flipV="1">
            <a:off x="4537075" y="317817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İkizkenar Üçgen"/>
          <p:cNvSpPr/>
          <p:nvPr/>
        </p:nvSpPr>
        <p:spPr>
          <a:xfrm>
            <a:off x="4572000" y="2714620"/>
            <a:ext cx="285752" cy="285752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16 Metin kutusu"/>
          <p:cNvSpPr txBox="1"/>
          <p:nvPr/>
        </p:nvSpPr>
        <p:spPr>
          <a:xfrm>
            <a:off x="3929058" y="42860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8" name="17 Metin kutusu"/>
          <p:cNvSpPr txBox="1"/>
          <p:nvPr/>
        </p:nvSpPr>
        <p:spPr>
          <a:xfrm>
            <a:off x="714348" y="378619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Added</a:t>
            </a:r>
            <a:endParaRPr lang="tr-TR" dirty="0"/>
          </a:p>
        </p:txBody>
      </p:sp>
      <p:sp>
        <p:nvSpPr>
          <p:cNvPr id="19" name="18 Metin kutusu"/>
          <p:cNvSpPr txBox="1"/>
          <p:nvPr/>
        </p:nvSpPr>
        <p:spPr>
          <a:xfrm>
            <a:off x="7000892" y="378619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General </a:t>
            </a:r>
            <a:r>
              <a:rPr lang="tr-TR" dirty="0" err="1" smtClean="0"/>
              <a:t>User</a:t>
            </a:r>
            <a:endParaRPr lang="tr-T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Resim"/>
          <p:cNvPicPr/>
          <p:nvPr/>
        </p:nvPicPr>
        <p:blipFill>
          <a:blip r:embed="rId2" cstate="print"/>
          <a:srcRect l="18614" t="11030" r="20582" b="18382"/>
          <a:stretch>
            <a:fillRect/>
          </a:stretch>
        </p:blipFill>
        <p:spPr bwMode="auto">
          <a:xfrm>
            <a:off x="5357818" y="0"/>
            <a:ext cx="3500462" cy="2285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Oval"/>
          <p:cNvSpPr/>
          <p:nvPr/>
        </p:nvSpPr>
        <p:spPr>
          <a:xfrm>
            <a:off x="857224" y="1643050"/>
            <a:ext cx="1428760" cy="6429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5" name="4 Oval"/>
          <p:cNvSpPr/>
          <p:nvPr/>
        </p:nvSpPr>
        <p:spPr>
          <a:xfrm>
            <a:off x="2714612" y="2357430"/>
            <a:ext cx="1643074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Viusal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endParaRPr lang="tr-TR" dirty="0"/>
          </a:p>
        </p:txBody>
      </p:sp>
      <p:sp>
        <p:nvSpPr>
          <p:cNvPr id="6" name="5 Oval"/>
          <p:cNvSpPr/>
          <p:nvPr/>
        </p:nvSpPr>
        <p:spPr>
          <a:xfrm>
            <a:off x="4071934" y="3143248"/>
            <a:ext cx="1428760" cy="6429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endParaRPr lang="tr-TR" dirty="0"/>
          </a:p>
        </p:txBody>
      </p:sp>
      <p:sp>
        <p:nvSpPr>
          <p:cNvPr id="7" name="6 Oval"/>
          <p:cNvSpPr/>
          <p:nvPr/>
        </p:nvSpPr>
        <p:spPr>
          <a:xfrm>
            <a:off x="5715008" y="3929066"/>
            <a:ext cx="1285884" cy="6429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7215206" y="4857760"/>
            <a:ext cx="1428760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FullForm</a:t>
            </a:r>
            <a:endParaRPr lang="tr-TR" dirty="0"/>
          </a:p>
        </p:txBody>
      </p:sp>
      <p:cxnSp>
        <p:nvCxnSpPr>
          <p:cNvPr id="10" name="9 Dirsek Bağlayıcısı"/>
          <p:cNvCxnSpPr/>
          <p:nvPr/>
        </p:nvCxnSpPr>
        <p:spPr>
          <a:xfrm rot="16200000" flipH="1">
            <a:off x="2285984" y="2000240"/>
            <a:ext cx="571504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Dirsek Bağlayıcısı"/>
          <p:cNvCxnSpPr/>
          <p:nvPr/>
        </p:nvCxnSpPr>
        <p:spPr>
          <a:xfrm rot="16200000" flipH="1">
            <a:off x="4250529" y="2750339"/>
            <a:ext cx="500066" cy="2857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Dirsek Bağlayıcısı"/>
          <p:cNvCxnSpPr/>
          <p:nvPr/>
        </p:nvCxnSpPr>
        <p:spPr>
          <a:xfrm rot="16200000" flipH="1">
            <a:off x="5464975" y="3464719"/>
            <a:ext cx="500066" cy="428628"/>
          </a:xfrm>
          <a:prstGeom prst="bentConnector3">
            <a:avLst>
              <a:gd name="adj1" fmla="val 481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Dirsek Bağlayıcısı"/>
          <p:cNvCxnSpPr/>
          <p:nvPr/>
        </p:nvCxnSpPr>
        <p:spPr>
          <a:xfrm rot="16200000" flipH="1">
            <a:off x="6893735" y="4464852"/>
            <a:ext cx="571506" cy="35719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Ok Bağlayıcısı"/>
          <p:cNvCxnSpPr/>
          <p:nvPr/>
        </p:nvCxnSpPr>
        <p:spPr>
          <a:xfrm rot="5400000" flipH="1" flipV="1">
            <a:off x="214282" y="3786190"/>
            <a:ext cx="285752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>
            <a:endCxn id="8" idx="2"/>
          </p:cNvCxnSpPr>
          <p:nvPr/>
        </p:nvCxnSpPr>
        <p:spPr>
          <a:xfrm>
            <a:off x="1643042" y="5214950"/>
            <a:ext cx="557216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Düz Ok Bağlayıcısı"/>
          <p:cNvCxnSpPr/>
          <p:nvPr/>
        </p:nvCxnSpPr>
        <p:spPr>
          <a:xfrm rot="5400000" flipH="1" flipV="1">
            <a:off x="2357422" y="4214818"/>
            <a:ext cx="200026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Düz Ok Bağlayıcısı"/>
          <p:cNvCxnSpPr/>
          <p:nvPr/>
        </p:nvCxnSpPr>
        <p:spPr>
          <a:xfrm rot="5400000" flipH="1" flipV="1">
            <a:off x="4285455" y="4572007"/>
            <a:ext cx="128667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Düz Ok Bağlayıcısı"/>
          <p:cNvCxnSpPr/>
          <p:nvPr/>
        </p:nvCxnSpPr>
        <p:spPr>
          <a:xfrm rot="16200000" flipV="1">
            <a:off x="6215076" y="4929197"/>
            <a:ext cx="571505" cy="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30864" r="20634" b="16225"/>
          <a:stretch>
            <a:fillRect/>
          </a:stretch>
        </p:blipFill>
        <p:spPr bwMode="auto">
          <a:xfrm>
            <a:off x="5643538" y="0"/>
            <a:ext cx="350046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3929058" y="2357430"/>
            <a:ext cx="1643074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Record</a:t>
            </a:r>
            <a:endParaRPr lang="tr-TR" dirty="0"/>
          </a:p>
        </p:txBody>
      </p:sp>
      <p:sp>
        <p:nvSpPr>
          <p:cNvPr id="6" name="5 Elmas"/>
          <p:cNvSpPr/>
          <p:nvPr/>
        </p:nvSpPr>
        <p:spPr>
          <a:xfrm>
            <a:off x="4000496" y="3071810"/>
            <a:ext cx="285752" cy="35719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6 Elmas"/>
          <p:cNvSpPr/>
          <p:nvPr/>
        </p:nvSpPr>
        <p:spPr>
          <a:xfrm>
            <a:off x="5214942" y="3071810"/>
            <a:ext cx="285752" cy="35719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9" name="8 Düz Bağlayıcı"/>
          <p:cNvCxnSpPr>
            <a:stCxn id="6" idx="2"/>
          </p:cNvCxnSpPr>
          <p:nvPr/>
        </p:nvCxnSpPr>
        <p:spPr>
          <a:xfrm rot="5400000">
            <a:off x="3893339" y="3679033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Düz Bağlayıcı"/>
          <p:cNvCxnSpPr>
            <a:stCxn id="7" idx="2"/>
          </p:cNvCxnSpPr>
          <p:nvPr/>
        </p:nvCxnSpPr>
        <p:spPr>
          <a:xfrm rot="5400000">
            <a:off x="5143504" y="3643314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11 Dikdörtgen"/>
          <p:cNvSpPr/>
          <p:nvPr/>
        </p:nvSpPr>
        <p:spPr>
          <a:xfrm>
            <a:off x="3071802" y="3929066"/>
            <a:ext cx="1571636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3" name="12 Dikdörtgen"/>
          <p:cNvSpPr/>
          <p:nvPr/>
        </p:nvSpPr>
        <p:spPr>
          <a:xfrm>
            <a:off x="5072066" y="3857628"/>
            <a:ext cx="1643074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4" name="13 Metin kutusu"/>
          <p:cNvSpPr txBox="1"/>
          <p:nvPr/>
        </p:nvSpPr>
        <p:spPr>
          <a:xfrm>
            <a:off x="3929058" y="3357562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15" name="14 Metin kutusu"/>
          <p:cNvSpPr txBox="1"/>
          <p:nvPr/>
        </p:nvSpPr>
        <p:spPr>
          <a:xfrm>
            <a:off x="3929058" y="3643314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16" name="15 Metin kutusu"/>
          <p:cNvSpPr txBox="1"/>
          <p:nvPr/>
        </p:nvSpPr>
        <p:spPr>
          <a:xfrm>
            <a:off x="5286380" y="3286124"/>
            <a:ext cx="28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17" name="16 Metin kutusu"/>
          <p:cNvSpPr txBox="1"/>
          <p:nvPr/>
        </p:nvSpPr>
        <p:spPr>
          <a:xfrm>
            <a:off x="5286380" y="357187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1..*</a:t>
            </a:r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8601" t="23194" r="18154" b="30418"/>
          <a:stretch>
            <a:fillRect/>
          </a:stretch>
        </p:blipFill>
        <p:spPr bwMode="auto">
          <a:xfrm>
            <a:off x="5500662" y="0"/>
            <a:ext cx="3643338" cy="142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357158" y="1785926"/>
            <a:ext cx="92869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cxnSp>
        <p:nvCxnSpPr>
          <p:cNvPr id="7" name="6 Düz Ok Bağlayıcısı"/>
          <p:cNvCxnSpPr/>
          <p:nvPr/>
        </p:nvCxnSpPr>
        <p:spPr>
          <a:xfrm>
            <a:off x="1285852" y="2071678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Oval"/>
          <p:cNvSpPr/>
          <p:nvPr/>
        </p:nvSpPr>
        <p:spPr>
          <a:xfrm>
            <a:off x="1928794" y="1785926"/>
            <a:ext cx="1428760" cy="5715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New </a:t>
            </a:r>
            <a:r>
              <a:rPr lang="tr-TR" dirty="0" err="1" smtClean="0"/>
              <a:t>Student</a:t>
            </a:r>
            <a:endParaRPr lang="tr-TR" dirty="0"/>
          </a:p>
        </p:txBody>
      </p:sp>
      <p:cxnSp>
        <p:nvCxnSpPr>
          <p:cNvPr id="10" name="9 Düz Ok Bağlayıcısı"/>
          <p:cNvCxnSpPr>
            <a:stCxn id="8" idx="6"/>
          </p:cNvCxnSpPr>
          <p:nvPr/>
        </p:nvCxnSpPr>
        <p:spPr>
          <a:xfrm>
            <a:off x="3357554" y="2071678"/>
            <a:ext cx="42862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Dikdörtgen"/>
          <p:cNvSpPr/>
          <p:nvPr/>
        </p:nvSpPr>
        <p:spPr>
          <a:xfrm>
            <a:off x="3929058" y="1785926"/>
            <a:ext cx="100013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 Data</a:t>
            </a:r>
            <a:endParaRPr lang="tr-TR" dirty="0"/>
          </a:p>
        </p:txBody>
      </p:sp>
      <p:cxnSp>
        <p:nvCxnSpPr>
          <p:cNvPr id="13" name="12 Düz Ok Bağlayıcısı"/>
          <p:cNvCxnSpPr/>
          <p:nvPr/>
        </p:nvCxnSpPr>
        <p:spPr>
          <a:xfrm>
            <a:off x="5000628" y="2143116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Oval"/>
          <p:cNvSpPr/>
          <p:nvPr/>
        </p:nvSpPr>
        <p:spPr>
          <a:xfrm>
            <a:off x="5500694" y="1643050"/>
            <a:ext cx="1428760" cy="9286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Number</a:t>
            </a:r>
            <a:r>
              <a:rPr lang="tr-TR" dirty="0" smtClean="0"/>
              <a:t> of </a:t>
            </a:r>
            <a:r>
              <a:rPr lang="tr-TR" dirty="0" err="1" smtClean="0"/>
              <a:t>students</a:t>
            </a:r>
            <a:endParaRPr lang="tr-TR" dirty="0"/>
          </a:p>
        </p:txBody>
      </p:sp>
      <p:cxnSp>
        <p:nvCxnSpPr>
          <p:cNvPr id="16" name="15 Düz Ok Bağlayıcısı"/>
          <p:cNvCxnSpPr>
            <a:stCxn id="14" idx="6"/>
          </p:cNvCxnSpPr>
          <p:nvPr/>
        </p:nvCxnSpPr>
        <p:spPr>
          <a:xfrm>
            <a:off x="6929454" y="2107397"/>
            <a:ext cx="42862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Dikdörtgen"/>
          <p:cNvSpPr/>
          <p:nvPr/>
        </p:nvSpPr>
        <p:spPr>
          <a:xfrm>
            <a:off x="7429520" y="1714488"/>
            <a:ext cx="1285884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registration</a:t>
            </a:r>
            <a:r>
              <a:rPr lang="tr-TR" dirty="0" smtClean="0"/>
              <a:t> </a:t>
            </a:r>
            <a:r>
              <a:rPr lang="tr-TR" dirty="0" err="1" smtClean="0"/>
              <a:t>order</a:t>
            </a:r>
            <a:endParaRPr lang="tr-TR" dirty="0"/>
          </a:p>
        </p:txBody>
      </p:sp>
      <p:cxnSp>
        <p:nvCxnSpPr>
          <p:cNvPr id="19" name="18 Düz Ok Bağlayıcısı"/>
          <p:cNvCxnSpPr>
            <a:stCxn id="17" idx="2"/>
          </p:cNvCxnSpPr>
          <p:nvPr/>
        </p:nvCxnSpPr>
        <p:spPr>
          <a:xfrm rot="5400000">
            <a:off x="7750197" y="2750339"/>
            <a:ext cx="64373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20 Oval"/>
          <p:cNvSpPr/>
          <p:nvPr/>
        </p:nvSpPr>
        <p:spPr>
          <a:xfrm>
            <a:off x="7215206" y="3071810"/>
            <a:ext cx="1928794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the number of students</a:t>
            </a:r>
            <a:endParaRPr lang="tr-TR" dirty="0"/>
          </a:p>
        </p:txBody>
      </p:sp>
      <p:cxnSp>
        <p:nvCxnSpPr>
          <p:cNvPr id="23" name="22 Düz Ok Bağlayıcısı"/>
          <p:cNvCxnSpPr/>
          <p:nvPr/>
        </p:nvCxnSpPr>
        <p:spPr>
          <a:xfrm rot="5400000">
            <a:off x="7858942" y="4071148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Dikdörtgen"/>
          <p:cNvSpPr/>
          <p:nvPr/>
        </p:nvSpPr>
        <p:spPr>
          <a:xfrm>
            <a:off x="7429520" y="4286256"/>
            <a:ext cx="1571636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 smtClean="0"/>
          </a:p>
          <a:p>
            <a:pPr algn="ctr"/>
            <a:r>
              <a:rPr lang="tr-TR" dirty="0" err="1" smtClean="0"/>
              <a:t>Requirement</a:t>
            </a:r>
            <a:endParaRPr lang="tr-TR" dirty="0"/>
          </a:p>
        </p:txBody>
      </p:sp>
      <p:cxnSp>
        <p:nvCxnSpPr>
          <p:cNvPr id="26" name="25 Düz Ok Bağlayıcısı"/>
          <p:cNvCxnSpPr/>
          <p:nvPr/>
        </p:nvCxnSpPr>
        <p:spPr>
          <a:xfrm rot="10800000">
            <a:off x="7000892" y="4786322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26 Oval"/>
          <p:cNvSpPr/>
          <p:nvPr/>
        </p:nvSpPr>
        <p:spPr>
          <a:xfrm>
            <a:off x="5214942" y="4429132"/>
            <a:ext cx="1785950" cy="6429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Rules</a:t>
            </a:r>
            <a:r>
              <a:rPr lang="tr-TR" dirty="0" smtClean="0"/>
              <a:t> </a:t>
            </a:r>
            <a:r>
              <a:rPr lang="tr-TR" dirty="0" err="1" smtClean="0"/>
              <a:t>Commands</a:t>
            </a:r>
            <a:endParaRPr lang="tr-TR" dirty="0"/>
          </a:p>
        </p:txBody>
      </p:sp>
      <p:cxnSp>
        <p:nvCxnSpPr>
          <p:cNvPr id="29" name="28 Düz Ok Bağlayıcısı"/>
          <p:cNvCxnSpPr/>
          <p:nvPr/>
        </p:nvCxnSpPr>
        <p:spPr>
          <a:xfrm rot="10800000">
            <a:off x="5000628" y="4786322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29 Dikdörtgen"/>
          <p:cNvSpPr/>
          <p:nvPr/>
        </p:nvSpPr>
        <p:spPr>
          <a:xfrm>
            <a:off x="3571868" y="4429132"/>
            <a:ext cx="1357322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Rules</a:t>
            </a:r>
            <a:r>
              <a:rPr lang="tr-TR" dirty="0" smtClean="0"/>
              <a:t> </a:t>
            </a:r>
            <a:r>
              <a:rPr lang="tr-TR" dirty="0" err="1" smtClean="0"/>
              <a:t>Commands</a:t>
            </a:r>
            <a:r>
              <a:rPr lang="tr-TR" dirty="0" smtClean="0"/>
              <a:t> </a:t>
            </a:r>
            <a:r>
              <a:rPr lang="tr-TR" dirty="0" err="1" smtClean="0"/>
              <a:t>Control</a:t>
            </a:r>
            <a:endParaRPr lang="tr-TR" dirty="0"/>
          </a:p>
        </p:txBody>
      </p:sp>
      <p:cxnSp>
        <p:nvCxnSpPr>
          <p:cNvPr id="32" name="31 Düz Ok Bağlayıcısı"/>
          <p:cNvCxnSpPr/>
          <p:nvPr/>
        </p:nvCxnSpPr>
        <p:spPr>
          <a:xfrm rot="10800000">
            <a:off x="3143240" y="4714884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32 Oval"/>
          <p:cNvSpPr/>
          <p:nvPr/>
        </p:nvSpPr>
        <p:spPr>
          <a:xfrm>
            <a:off x="1643042" y="4429132"/>
            <a:ext cx="1428760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Control</a:t>
            </a:r>
            <a:r>
              <a:rPr lang="tr-TR" dirty="0" smtClean="0"/>
              <a:t> </a:t>
            </a:r>
            <a:r>
              <a:rPr lang="tr-TR" dirty="0" err="1" smtClean="0"/>
              <a:t>Student</a:t>
            </a:r>
            <a:r>
              <a:rPr lang="tr-TR" dirty="0" smtClean="0"/>
              <a:t> Form</a:t>
            </a:r>
            <a:endParaRPr lang="tr-TR" dirty="0"/>
          </a:p>
        </p:txBody>
      </p:sp>
      <p:cxnSp>
        <p:nvCxnSpPr>
          <p:cNvPr id="35" name="34 Düz Ok Bağlayıcısı"/>
          <p:cNvCxnSpPr/>
          <p:nvPr/>
        </p:nvCxnSpPr>
        <p:spPr>
          <a:xfrm rot="10800000" flipV="1">
            <a:off x="1214414" y="4786321"/>
            <a:ext cx="35719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Dikdörtgen"/>
          <p:cNvSpPr/>
          <p:nvPr/>
        </p:nvSpPr>
        <p:spPr>
          <a:xfrm>
            <a:off x="142844" y="4500570"/>
            <a:ext cx="1000132" cy="64294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Added</a:t>
            </a:r>
            <a:endParaRPr lang="tr-T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13228" r="16914" b="22839"/>
          <a:stretch>
            <a:fillRect/>
          </a:stretch>
        </p:blipFill>
        <p:spPr bwMode="auto">
          <a:xfrm>
            <a:off x="8358214" y="2071678"/>
            <a:ext cx="37147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Gülen Yüz"/>
          <p:cNvSpPr/>
          <p:nvPr/>
        </p:nvSpPr>
        <p:spPr>
          <a:xfrm>
            <a:off x="500034" y="500042"/>
            <a:ext cx="571504" cy="5000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Dikdörtgen"/>
          <p:cNvSpPr/>
          <p:nvPr/>
        </p:nvSpPr>
        <p:spPr>
          <a:xfrm>
            <a:off x="571472" y="1285860"/>
            <a:ext cx="142876" cy="45720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" name="7 Düz Ok Bağlayıcısı"/>
          <p:cNvCxnSpPr/>
          <p:nvPr/>
        </p:nvCxnSpPr>
        <p:spPr>
          <a:xfrm>
            <a:off x="714348" y="2071678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Dikdörtgen"/>
          <p:cNvSpPr/>
          <p:nvPr/>
        </p:nvSpPr>
        <p:spPr>
          <a:xfrm>
            <a:off x="1785918" y="1928802"/>
            <a:ext cx="142876" cy="3857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1" name="10 Düz Bağlayıcı"/>
          <p:cNvCxnSpPr/>
          <p:nvPr/>
        </p:nvCxnSpPr>
        <p:spPr>
          <a:xfrm>
            <a:off x="2000232" y="2214554"/>
            <a:ext cx="57150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Düz Bağlayıcı"/>
          <p:cNvCxnSpPr/>
          <p:nvPr/>
        </p:nvCxnSpPr>
        <p:spPr>
          <a:xfrm rot="5400000">
            <a:off x="2321703" y="2464587"/>
            <a:ext cx="5000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Düz Ok Bağlayıcısı"/>
          <p:cNvCxnSpPr/>
          <p:nvPr/>
        </p:nvCxnSpPr>
        <p:spPr>
          <a:xfrm rot="10800000">
            <a:off x="2000232" y="2714620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Düz Ok Bağlayıcısı"/>
          <p:cNvCxnSpPr/>
          <p:nvPr/>
        </p:nvCxnSpPr>
        <p:spPr>
          <a:xfrm>
            <a:off x="1928794" y="3571876"/>
            <a:ext cx="221457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Dikdörtgen"/>
          <p:cNvSpPr/>
          <p:nvPr/>
        </p:nvSpPr>
        <p:spPr>
          <a:xfrm>
            <a:off x="4214810" y="3429000"/>
            <a:ext cx="214314" cy="857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20 Dikdörtgen"/>
          <p:cNvSpPr/>
          <p:nvPr/>
        </p:nvSpPr>
        <p:spPr>
          <a:xfrm>
            <a:off x="1500166" y="785794"/>
            <a:ext cx="1143008" cy="5000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name</a:t>
            </a:r>
            <a:endParaRPr lang="tr-TR" dirty="0"/>
          </a:p>
        </p:txBody>
      </p:sp>
      <p:sp>
        <p:nvSpPr>
          <p:cNvPr id="22" name="21 Dikdörtgen"/>
          <p:cNvSpPr/>
          <p:nvPr/>
        </p:nvSpPr>
        <p:spPr>
          <a:xfrm>
            <a:off x="3857620" y="785794"/>
            <a:ext cx="1143008" cy="5000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password</a:t>
            </a:r>
            <a:endParaRPr lang="tr-TR" dirty="0"/>
          </a:p>
        </p:txBody>
      </p:sp>
      <p:sp>
        <p:nvSpPr>
          <p:cNvPr id="23" name="22 Dikdörtgen"/>
          <p:cNvSpPr/>
          <p:nvPr/>
        </p:nvSpPr>
        <p:spPr>
          <a:xfrm>
            <a:off x="5786446" y="785794"/>
            <a:ext cx="1143008" cy="5000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New </a:t>
            </a:r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24" name="23 Gülen Yüz"/>
          <p:cNvSpPr/>
          <p:nvPr/>
        </p:nvSpPr>
        <p:spPr>
          <a:xfrm>
            <a:off x="7643834" y="428604"/>
            <a:ext cx="642942" cy="500066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6" name="25 Düz Bağlayıcı"/>
          <p:cNvCxnSpPr/>
          <p:nvPr/>
        </p:nvCxnSpPr>
        <p:spPr>
          <a:xfrm rot="5400000">
            <a:off x="7786710" y="1285860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Düz Bağlayıcı"/>
          <p:cNvCxnSpPr/>
          <p:nvPr/>
        </p:nvCxnSpPr>
        <p:spPr>
          <a:xfrm rot="5400000">
            <a:off x="7786710" y="1857364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Bağlayıcı"/>
          <p:cNvCxnSpPr/>
          <p:nvPr/>
        </p:nvCxnSpPr>
        <p:spPr>
          <a:xfrm rot="5400000">
            <a:off x="7858148" y="235743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Düz Bağlayıcı"/>
          <p:cNvCxnSpPr/>
          <p:nvPr/>
        </p:nvCxnSpPr>
        <p:spPr>
          <a:xfrm rot="5400000">
            <a:off x="7822429" y="2821777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Düz Bağlayıcı"/>
          <p:cNvCxnSpPr/>
          <p:nvPr/>
        </p:nvCxnSpPr>
        <p:spPr>
          <a:xfrm rot="5400000">
            <a:off x="7822429" y="332184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Düz Bağlayıcı"/>
          <p:cNvCxnSpPr/>
          <p:nvPr/>
        </p:nvCxnSpPr>
        <p:spPr>
          <a:xfrm rot="5400000">
            <a:off x="7858148" y="378619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39 Düz Bağlayıcı"/>
          <p:cNvCxnSpPr/>
          <p:nvPr/>
        </p:nvCxnSpPr>
        <p:spPr>
          <a:xfrm rot="5400000">
            <a:off x="7822429" y="4250537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Düz Bağlayıcı"/>
          <p:cNvCxnSpPr/>
          <p:nvPr/>
        </p:nvCxnSpPr>
        <p:spPr>
          <a:xfrm rot="5400000">
            <a:off x="7858148" y="478632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Düz Bağlayıcı"/>
          <p:cNvCxnSpPr/>
          <p:nvPr/>
        </p:nvCxnSpPr>
        <p:spPr>
          <a:xfrm rot="5400000">
            <a:off x="7786710" y="535782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45 Düz Bağlayıcı"/>
          <p:cNvCxnSpPr/>
          <p:nvPr/>
        </p:nvCxnSpPr>
        <p:spPr>
          <a:xfrm rot="5400000">
            <a:off x="7822429" y="5893611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Düz Bağlayıcı"/>
          <p:cNvCxnSpPr/>
          <p:nvPr/>
        </p:nvCxnSpPr>
        <p:spPr>
          <a:xfrm rot="5400000">
            <a:off x="6001554" y="1642256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Düz Bağlayıcı"/>
          <p:cNvCxnSpPr/>
          <p:nvPr/>
        </p:nvCxnSpPr>
        <p:spPr>
          <a:xfrm rot="5400000">
            <a:off x="6001554" y="2213760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Düz Bağlayıcı"/>
          <p:cNvCxnSpPr/>
          <p:nvPr/>
        </p:nvCxnSpPr>
        <p:spPr>
          <a:xfrm rot="5400000">
            <a:off x="6072992" y="2713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Düz Bağlayıcı"/>
          <p:cNvCxnSpPr/>
          <p:nvPr/>
        </p:nvCxnSpPr>
        <p:spPr>
          <a:xfrm rot="5400000">
            <a:off x="6037273" y="317817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Düz Bağlayıcı"/>
          <p:cNvCxnSpPr/>
          <p:nvPr/>
        </p:nvCxnSpPr>
        <p:spPr>
          <a:xfrm rot="5400000">
            <a:off x="6037273" y="3678239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Düz Bağlayıcı"/>
          <p:cNvCxnSpPr/>
          <p:nvPr/>
        </p:nvCxnSpPr>
        <p:spPr>
          <a:xfrm rot="5400000">
            <a:off x="6072992" y="414258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Düz Bağlayıcı"/>
          <p:cNvCxnSpPr/>
          <p:nvPr/>
        </p:nvCxnSpPr>
        <p:spPr>
          <a:xfrm rot="5400000">
            <a:off x="4144166" y="1570818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56 Düz Bağlayıcı"/>
          <p:cNvCxnSpPr/>
          <p:nvPr/>
        </p:nvCxnSpPr>
        <p:spPr>
          <a:xfrm rot="5400000">
            <a:off x="4144166" y="2213760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57 Düz Bağlayıcı"/>
          <p:cNvCxnSpPr/>
          <p:nvPr/>
        </p:nvCxnSpPr>
        <p:spPr>
          <a:xfrm rot="5400000">
            <a:off x="4215604" y="2713826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Düz Bağlayıcı"/>
          <p:cNvCxnSpPr/>
          <p:nvPr/>
        </p:nvCxnSpPr>
        <p:spPr>
          <a:xfrm rot="5400000">
            <a:off x="4179885" y="317817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61 Düz Bağlayıcı"/>
          <p:cNvCxnSpPr/>
          <p:nvPr/>
        </p:nvCxnSpPr>
        <p:spPr>
          <a:xfrm rot="5400000">
            <a:off x="4179885" y="4606933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62 Düz Bağlayıcı"/>
          <p:cNvCxnSpPr/>
          <p:nvPr/>
        </p:nvCxnSpPr>
        <p:spPr>
          <a:xfrm rot="5400000">
            <a:off x="4215604" y="514271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63 Düz Bağlayıcı"/>
          <p:cNvCxnSpPr/>
          <p:nvPr/>
        </p:nvCxnSpPr>
        <p:spPr>
          <a:xfrm rot="5400000">
            <a:off x="4144166" y="5714222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75 Dikdörtgen"/>
          <p:cNvSpPr/>
          <p:nvPr/>
        </p:nvSpPr>
        <p:spPr>
          <a:xfrm>
            <a:off x="6072198" y="5286388"/>
            <a:ext cx="214314" cy="85725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8" name="77 Düz Ok Bağlayıcısı"/>
          <p:cNvCxnSpPr/>
          <p:nvPr/>
        </p:nvCxnSpPr>
        <p:spPr>
          <a:xfrm>
            <a:off x="2071670" y="5429264"/>
            <a:ext cx="39290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79 Düz Bağlayıcı"/>
          <p:cNvCxnSpPr/>
          <p:nvPr/>
        </p:nvCxnSpPr>
        <p:spPr>
          <a:xfrm rot="5400000">
            <a:off x="6107917" y="453628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Düz Bağlayıcı"/>
          <p:cNvCxnSpPr/>
          <p:nvPr/>
        </p:nvCxnSpPr>
        <p:spPr>
          <a:xfrm rot="5400000">
            <a:off x="6072198" y="4929198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Düz Ok Bağlayıcısı"/>
          <p:cNvCxnSpPr>
            <a:stCxn id="76" idx="3"/>
          </p:cNvCxnSpPr>
          <p:nvPr/>
        </p:nvCxnSpPr>
        <p:spPr>
          <a:xfrm>
            <a:off x="6286512" y="5715016"/>
            <a:ext cx="171451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86 Düz Bağlayıcı"/>
          <p:cNvCxnSpPr/>
          <p:nvPr/>
        </p:nvCxnSpPr>
        <p:spPr>
          <a:xfrm rot="5400000">
            <a:off x="1821637" y="1464455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88 Düz Bağlayıcı"/>
          <p:cNvCxnSpPr/>
          <p:nvPr/>
        </p:nvCxnSpPr>
        <p:spPr>
          <a:xfrm rot="5400000">
            <a:off x="1821637" y="1750207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90 Düz Bağlayıcı"/>
          <p:cNvCxnSpPr/>
          <p:nvPr/>
        </p:nvCxnSpPr>
        <p:spPr>
          <a:xfrm rot="5400000">
            <a:off x="607985" y="6107131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92 Düz Bağlayıcı"/>
          <p:cNvCxnSpPr/>
          <p:nvPr/>
        </p:nvCxnSpPr>
        <p:spPr>
          <a:xfrm rot="5400000">
            <a:off x="607985" y="6392883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94 Düz Bağlayıcı"/>
          <p:cNvCxnSpPr/>
          <p:nvPr/>
        </p:nvCxnSpPr>
        <p:spPr>
          <a:xfrm rot="5400000">
            <a:off x="1750199" y="5965049"/>
            <a:ext cx="21431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Düz Bağlayıcı"/>
          <p:cNvCxnSpPr/>
          <p:nvPr/>
        </p:nvCxnSpPr>
        <p:spPr>
          <a:xfrm rot="5400000">
            <a:off x="1714480" y="6286520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52 Metin kutusu"/>
          <p:cNvSpPr txBox="1"/>
          <p:nvPr/>
        </p:nvSpPr>
        <p:spPr>
          <a:xfrm>
            <a:off x="285720" y="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54" name="53 Metin kutusu"/>
          <p:cNvSpPr txBox="1"/>
          <p:nvPr/>
        </p:nvSpPr>
        <p:spPr>
          <a:xfrm>
            <a:off x="2357422" y="1857364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Valiable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55" name="54 Metin kutusu"/>
          <p:cNvSpPr txBox="1"/>
          <p:nvPr/>
        </p:nvSpPr>
        <p:spPr>
          <a:xfrm>
            <a:off x="2143108" y="3643314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Update</a:t>
            </a:r>
            <a:r>
              <a:rPr lang="tr-TR" dirty="0" smtClean="0"/>
              <a:t>(</a:t>
            </a:r>
            <a:r>
              <a:rPr lang="tr-TR" dirty="0" err="1" smtClean="0"/>
              <a:t>login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60" name="59 Metin kutusu"/>
          <p:cNvSpPr txBox="1"/>
          <p:nvPr/>
        </p:nvSpPr>
        <p:spPr>
          <a:xfrm>
            <a:off x="8215338" y="428604"/>
            <a:ext cx="928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61" name="60 Metin kutusu"/>
          <p:cNvSpPr txBox="1"/>
          <p:nvPr/>
        </p:nvSpPr>
        <p:spPr>
          <a:xfrm>
            <a:off x="6643702" y="5786454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Send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65" name="64 Metin kutusu"/>
          <p:cNvSpPr txBox="1"/>
          <p:nvPr/>
        </p:nvSpPr>
        <p:spPr>
          <a:xfrm>
            <a:off x="4643438" y="550070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Save</a:t>
            </a:r>
            <a:r>
              <a:rPr lang="tr-TR" dirty="0" smtClean="0"/>
              <a:t>()</a:t>
            </a:r>
            <a:endParaRPr lang="tr-TR" dirty="0"/>
          </a:p>
        </p:txBody>
      </p:sp>
      <p:sp>
        <p:nvSpPr>
          <p:cNvPr id="66" name="65 Metin kutusu"/>
          <p:cNvSpPr txBox="1"/>
          <p:nvPr/>
        </p:nvSpPr>
        <p:spPr>
          <a:xfrm>
            <a:off x="2143108" y="321468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[</a:t>
            </a:r>
            <a:r>
              <a:rPr lang="tr-TR" dirty="0" err="1" smtClean="0"/>
              <a:t>Validation</a:t>
            </a:r>
            <a:r>
              <a:rPr lang="tr-TR" dirty="0" smtClean="0"/>
              <a:t> OK]</a:t>
            </a:r>
            <a:endParaRPr lang="tr-TR" dirty="0"/>
          </a:p>
        </p:txBody>
      </p:sp>
      <p:sp>
        <p:nvSpPr>
          <p:cNvPr id="67" name="66 Metin kutusu"/>
          <p:cNvSpPr txBox="1"/>
          <p:nvPr/>
        </p:nvSpPr>
        <p:spPr>
          <a:xfrm>
            <a:off x="642910" y="164305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Information</a:t>
            </a:r>
            <a:r>
              <a:rPr lang="tr-TR" dirty="0" smtClean="0"/>
              <a:t>()</a:t>
            </a:r>
            <a:endParaRPr lang="tr-TR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5277" t="15432" r="20238" b="18431"/>
          <a:stretch>
            <a:fillRect/>
          </a:stretch>
        </p:blipFill>
        <p:spPr bwMode="auto">
          <a:xfrm>
            <a:off x="8358214" y="0"/>
            <a:ext cx="3214710" cy="1785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Oval"/>
          <p:cNvSpPr/>
          <p:nvPr/>
        </p:nvSpPr>
        <p:spPr>
          <a:xfrm>
            <a:off x="714348" y="2928934"/>
            <a:ext cx="1214446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" name="6 Düz Bağlayıcı"/>
          <p:cNvCxnSpPr/>
          <p:nvPr/>
        </p:nvCxnSpPr>
        <p:spPr>
          <a:xfrm rot="16200000" flipV="1">
            <a:off x="321441" y="1893082"/>
            <a:ext cx="2071701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Düz Ok Bağlayıcısı"/>
          <p:cNvCxnSpPr/>
          <p:nvPr/>
        </p:nvCxnSpPr>
        <p:spPr>
          <a:xfrm>
            <a:off x="1357290" y="857232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9 Oval"/>
          <p:cNvSpPr/>
          <p:nvPr/>
        </p:nvSpPr>
        <p:spPr>
          <a:xfrm>
            <a:off x="2571736" y="357166"/>
            <a:ext cx="1500198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11 Düz Bağlayıcı"/>
          <p:cNvCxnSpPr/>
          <p:nvPr/>
        </p:nvCxnSpPr>
        <p:spPr>
          <a:xfrm rot="5400000">
            <a:off x="1965307" y="2106603"/>
            <a:ext cx="17859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Düz Ok Bağlayıcısı"/>
          <p:cNvCxnSpPr/>
          <p:nvPr/>
        </p:nvCxnSpPr>
        <p:spPr>
          <a:xfrm rot="16200000" flipH="1">
            <a:off x="2107390" y="4536288"/>
            <a:ext cx="1500198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Düz Bağlayıcı"/>
          <p:cNvCxnSpPr/>
          <p:nvPr/>
        </p:nvCxnSpPr>
        <p:spPr>
          <a:xfrm rot="5400000">
            <a:off x="410735" y="4732745"/>
            <a:ext cx="1928826" cy="3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17 Oval"/>
          <p:cNvSpPr/>
          <p:nvPr/>
        </p:nvSpPr>
        <p:spPr>
          <a:xfrm>
            <a:off x="2285984" y="5357826"/>
            <a:ext cx="1428760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0" name="19 Düz Ok Bağlayıcısı"/>
          <p:cNvCxnSpPr/>
          <p:nvPr/>
        </p:nvCxnSpPr>
        <p:spPr>
          <a:xfrm>
            <a:off x="1357290" y="571501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Düz Bağlayıcı"/>
          <p:cNvCxnSpPr>
            <a:endCxn id="18" idx="7"/>
          </p:cNvCxnSpPr>
          <p:nvPr/>
        </p:nvCxnSpPr>
        <p:spPr>
          <a:xfrm rot="16200000" flipH="1">
            <a:off x="2373858" y="4341257"/>
            <a:ext cx="2258220" cy="5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Düz Ok Bağlayıcısı"/>
          <p:cNvCxnSpPr/>
          <p:nvPr/>
        </p:nvCxnSpPr>
        <p:spPr>
          <a:xfrm rot="5400000" flipH="1" flipV="1">
            <a:off x="2822563" y="1963727"/>
            <a:ext cx="1213652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Düz Ok Bağlayıcısı"/>
          <p:cNvCxnSpPr>
            <a:stCxn id="10" idx="5"/>
          </p:cNvCxnSpPr>
          <p:nvPr/>
        </p:nvCxnSpPr>
        <p:spPr>
          <a:xfrm rot="16200000" flipH="1">
            <a:off x="3434966" y="1506149"/>
            <a:ext cx="1554302" cy="7197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Düz Ok Bağlayıcısı"/>
          <p:cNvCxnSpPr>
            <a:stCxn id="18" idx="7"/>
          </p:cNvCxnSpPr>
          <p:nvPr/>
        </p:nvCxnSpPr>
        <p:spPr>
          <a:xfrm rot="5400000" flipH="1" flipV="1">
            <a:off x="2945364" y="4203461"/>
            <a:ext cx="1829589" cy="709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Oval"/>
          <p:cNvSpPr/>
          <p:nvPr/>
        </p:nvSpPr>
        <p:spPr>
          <a:xfrm>
            <a:off x="4000496" y="2714620"/>
            <a:ext cx="1357322" cy="85725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39" name="38 Düz Ok Bağlayıcısı"/>
          <p:cNvCxnSpPr/>
          <p:nvPr/>
        </p:nvCxnSpPr>
        <p:spPr>
          <a:xfrm rot="5400000">
            <a:off x="4321967" y="2321711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40 Düz Bağlayıcı"/>
          <p:cNvCxnSpPr/>
          <p:nvPr/>
        </p:nvCxnSpPr>
        <p:spPr>
          <a:xfrm>
            <a:off x="4643438" y="2000240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Düz Bağlayıcı"/>
          <p:cNvCxnSpPr/>
          <p:nvPr/>
        </p:nvCxnSpPr>
        <p:spPr>
          <a:xfrm rot="5400000">
            <a:off x="5572926" y="2142322"/>
            <a:ext cx="28575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44 Düz Bağlayıcı"/>
          <p:cNvCxnSpPr/>
          <p:nvPr/>
        </p:nvCxnSpPr>
        <p:spPr>
          <a:xfrm>
            <a:off x="5357818" y="3143248"/>
            <a:ext cx="35719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Düz Bağlayıcı"/>
          <p:cNvCxnSpPr/>
          <p:nvPr/>
        </p:nvCxnSpPr>
        <p:spPr>
          <a:xfrm rot="5400000" flipH="1" flipV="1">
            <a:off x="5394331" y="2820983"/>
            <a:ext cx="64214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Düz Ok Bağlayıcısı"/>
          <p:cNvCxnSpPr/>
          <p:nvPr/>
        </p:nvCxnSpPr>
        <p:spPr>
          <a:xfrm rot="16200000" flipH="1">
            <a:off x="5464978" y="4036223"/>
            <a:ext cx="142873" cy="714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Düz Bağlayıcı"/>
          <p:cNvCxnSpPr/>
          <p:nvPr/>
        </p:nvCxnSpPr>
        <p:spPr>
          <a:xfrm rot="5400000">
            <a:off x="4321967" y="3821909"/>
            <a:ext cx="64294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54 Düz Ok Bağlayıcısı"/>
          <p:cNvCxnSpPr/>
          <p:nvPr/>
        </p:nvCxnSpPr>
        <p:spPr>
          <a:xfrm rot="5400000">
            <a:off x="4251323" y="5106999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57 Oval"/>
          <p:cNvSpPr/>
          <p:nvPr/>
        </p:nvSpPr>
        <p:spPr>
          <a:xfrm>
            <a:off x="3929058" y="5500702"/>
            <a:ext cx="1357322" cy="100013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60" name="59 Düz Ok Bağlayıcısı"/>
          <p:cNvCxnSpPr/>
          <p:nvPr/>
        </p:nvCxnSpPr>
        <p:spPr>
          <a:xfrm rot="5400000" flipH="1" flipV="1">
            <a:off x="5085964" y="5058176"/>
            <a:ext cx="615146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60 Oval"/>
          <p:cNvSpPr/>
          <p:nvPr/>
        </p:nvSpPr>
        <p:spPr>
          <a:xfrm>
            <a:off x="5357818" y="4143380"/>
            <a:ext cx="1357322" cy="9286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63" name="62 Düz Bağlayıcı"/>
          <p:cNvCxnSpPr/>
          <p:nvPr/>
        </p:nvCxnSpPr>
        <p:spPr>
          <a:xfrm rot="5400000" flipH="1" flipV="1">
            <a:off x="5857884" y="3571876"/>
            <a:ext cx="785818" cy="35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64 Düz Ok Bağlayıcısı"/>
          <p:cNvCxnSpPr/>
          <p:nvPr/>
        </p:nvCxnSpPr>
        <p:spPr>
          <a:xfrm rot="5400000" flipH="1" flipV="1">
            <a:off x="6357950" y="2428868"/>
            <a:ext cx="785818" cy="3571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68 Oval"/>
          <p:cNvSpPr/>
          <p:nvPr/>
        </p:nvSpPr>
        <p:spPr>
          <a:xfrm>
            <a:off x="6215074" y="1428736"/>
            <a:ext cx="1857388" cy="7858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1" name="70 Düz Bağlayıcı"/>
          <p:cNvCxnSpPr/>
          <p:nvPr/>
        </p:nvCxnSpPr>
        <p:spPr>
          <a:xfrm>
            <a:off x="7929586" y="2000240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72 Düz Ok Bağlayıcısı"/>
          <p:cNvCxnSpPr/>
          <p:nvPr/>
        </p:nvCxnSpPr>
        <p:spPr>
          <a:xfrm rot="5400000">
            <a:off x="7964511" y="2678901"/>
            <a:ext cx="135811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73 Oval"/>
          <p:cNvSpPr/>
          <p:nvPr/>
        </p:nvSpPr>
        <p:spPr>
          <a:xfrm>
            <a:off x="7643834" y="3500438"/>
            <a:ext cx="1500166" cy="9286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76" name="75 Düz Ok Bağlayıcısı"/>
          <p:cNvCxnSpPr/>
          <p:nvPr/>
        </p:nvCxnSpPr>
        <p:spPr>
          <a:xfrm rot="16200000" flipH="1">
            <a:off x="8251065" y="4607719"/>
            <a:ext cx="357190" cy="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80 Akış Çizelgesi: Bağlayıcı"/>
          <p:cNvSpPr/>
          <p:nvPr/>
        </p:nvSpPr>
        <p:spPr>
          <a:xfrm>
            <a:off x="8358214" y="4857760"/>
            <a:ext cx="285752" cy="42862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3" name="82 Düz Ok Bağlayıcısı"/>
          <p:cNvCxnSpPr>
            <a:stCxn id="86" idx="2"/>
          </p:cNvCxnSpPr>
          <p:nvPr/>
        </p:nvCxnSpPr>
        <p:spPr>
          <a:xfrm rot="16200000" flipH="1">
            <a:off x="7864219" y="3149319"/>
            <a:ext cx="416486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84 Düz Bağlayıcı"/>
          <p:cNvCxnSpPr/>
          <p:nvPr/>
        </p:nvCxnSpPr>
        <p:spPr>
          <a:xfrm rot="16200000" flipH="1">
            <a:off x="7286644" y="2357430"/>
            <a:ext cx="428628" cy="28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Düz Ok Bağlayıcısı"/>
          <p:cNvCxnSpPr/>
          <p:nvPr/>
        </p:nvCxnSpPr>
        <p:spPr>
          <a:xfrm>
            <a:off x="285720" y="3214686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88 Akış Çizelgesi: Bağlayıcı"/>
          <p:cNvSpPr/>
          <p:nvPr/>
        </p:nvSpPr>
        <p:spPr>
          <a:xfrm>
            <a:off x="0" y="3071810"/>
            <a:ext cx="285752" cy="28575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84" name="83 Düz Bağlayıcı"/>
          <p:cNvCxnSpPr>
            <a:stCxn id="10" idx="2"/>
            <a:endCxn id="10" idx="6"/>
          </p:cNvCxnSpPr>
          <p:nvPr/>
        </p:nvCxnSpPr>
        <p:spPr>
          <a:xfrm rot="10800000" flipH="1">
            <a:off x="2571736" y="785794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86 Düz Bağlayıcı"/>
          <p:cNvCxnSpPr/>
          <p:nvPr/>
        </p:nvCxnSpPr>
        <p:spPr>
          <a:xfrm rot="10800000" flipH="1">
            <a:off x="6215074" y="1785926"/>
            <a:ext cx="18573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90 Düz Bağlayıcı"/>
          <p:cNvCxnSpPr>
            <a:stCxn id="4" idx="2"/>
            <a:endCxn id="4" idx="6"/>
          </p:cNvCxnSpPr>
          <p:nvPr/>
        </p:nvCxnSpPr>
        <p:spPr>
          <a:xfrm rot="10800000" flipH="1">
            <a:off x="714348" y="3357562"/>
            <a:ext cx="121444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92 Düz Bağlayıcı"/>
          <p:cNvCxnSpPr>
            <a:stCxn id="37" idx="2"/>
            <a:endCxn id="37" idx="6"/>
          </p:cNvCxnSpPr>
          <p:nvPr/>
        </p:nvCxnSpPr>
        <p:spPr>
          <a:xfrm rot="10800000" flipH="1">
            <a:off x="4000496" y="3143248"/>
            <a:ext cx="13573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94 Düz Bağlayıcı"/>
          <p:cNvCxnSpPr>
            <a:stCxn id="74" idx="2"/>
            <a:endCxn id="74" idx="6"/>
          </p:cNvCxnSpPr>
          <p:nvPr/>
        </p:nvCxnSpPr>
        <p:spPr>
          <a:xfrm rot="10800000" flipH="1">
            <a:off x="7643834" y="3964785"/>
            <a:ext cx="150016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96 Düz Bağlayıcı"/>
          <p:cNvCxnSpPr>
            <a:stCxn id="61" idx="2"/>
            <a:endCxn id="61" idx="6"/>
          </p:cNvCxnSpPr>
          <p:nvPr/>
        </p:nvCxnSpPr>
        <p:spPr>
          <a:xfrm rot="10800000" flipH="1">
            <a:off x="5357818" y="4607727"/>
            <a:ext cx="13573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99 Düz Bağlayıcı"/>
          <p:cNvCxnSpPr>
            <a:stCxn id="18" idx="2"/>
            <a:endCxn id="18" idx="6"/>
          </p:cNvCxnSpPr>
          <p:nvPr/>
        </p:nvCxnSpPr>
        <p:spPr>
          <a:xfrm rot="10800000" flipH="1">
            <a:off x="2285984" y="5750735"/>
            <a:ext cx="14287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Düz Bağlayıcı"/>
          <p:cNvCxnSpPr>
            <a:stCxn id="58" idx="2"/>
            <a:endCxn id="58" idx="6"/>
          </p:cNvCxnSpPr>
          <p:nvPr/>
        </p:nvCxnSpPr>
        <p:spPr>
          <a:xfrm rot="10800000" flipH="1">
            <a:off x="3929058" y="6000768"/>
            <a:ext cx="13573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106 Düz Bağlayıcı"/>
          <p:cNvCxnSpPr/>
          <p:nvPr/>
        </p:nvCxnSpPr>
        <p:spPr>
          <a:xfrm rot="5400000">
            <a:off x="6572264" y="2928934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108 Düz Bağlayıcı"/>
          <p:cNvCxnSpPr/>
          <p:nvPr/>
        </p:nvCxnSpPr>
        <p:spPr>
          <a:xfrm rot="5400000">
            <a:off x="6286512" y="5143512"/>
            <a:ext cx="185738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110 Düz Ok Bağlayıcısı"/>
          <p:cNvCxnSpPr/>
          <p:nvPr/>
        </p:nvCxnSpPr>
        <p:spPr>
          <a:xfrm rot="10800000">
            <a:off x="5286380" y="6072206"/>
            <a:ext cx="19288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51 Metin kutusu"/>
          <p:cNvSpPr txBox="1"/>
          <p:nvPr/>
        </p:nvSpPr>
        <p:spPr>
          <a:xfrm>
            <a:off x="785786" y="285728"/>
            <a:ext cx="114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53" name="52 Metin kutusu"/>
          <p:cNvSpPr txBox="1"/>
          <p:nvPr/>
        </p:nvSpPr>
        <p:spPr>
          <a:xfrm>
            <a:off x="571472" y="4857760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54" name="53 Metin kutusu"/>
          <p:cNvSpPr txBox="1"/>
          <p:nvPr/>
        </p:nvSpPr>
        <p:spPr>
          <a:xfrm>
            <a:off x="2428860" y="307181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56" name="55 Metin kutusu"/>
          <p:cNvSpPr txBox="1"/>
          <p:nvPr/>
        </p:nvSpPr>
        <p:spPr>
          <a:xfrm>
            <a:off x="3000364" y="2571744"/>
            <a:ext cx="928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67" name="66 Metin kutusu"/>
          <p:cNvSpPr txBox="1"/>
          <p:nvPr/>
        </p:nvSpPr>
        <p:spPr>
          <a:xfrm>
            <a:off x="3428992" y="4000504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timer</a:t>
            </a:r>
            <a:endParaRPr lang="tr-TR" dirty="0"/>
          </a:p>
        </p:txBody>
      </p:sp>
      <p:sp>
        <p:nvSpPr>
          <p:cNvPr id="68" name="67 Metin kutusu"/>
          <p:cNvSpPr txBox="1"/>
          <p:nvPr/>
        </p:nvSpPr>
        <p:spPr>
          <a:xfrm>
            <a:off x="4143372" y="4071942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open</a:t>
            </a:r>
            <a:endParaRPr lang="tr-TR" dirty="0"/>
          </a:p>
        </p:txBody>
      </p:sp>
      <p:sp>
        <p:nvSpPr>
          <p:cNvPr id="72" name="71 Metin kutusu"/>
          <p:cNvSpPr txBox="1"/>
          <p:nvPr/>
        </p:nvSpPr>
        <p:spPr>
          <a:xfrm>
            <a:off x="4857752" y="3429000"/>
            <a:ext cx="1000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closed</a:t>
            </a:r>
            <a:endParaRPr lang="tr-TR" dirty="0"/>
          </a:p>
        </p:txBody>
      </p:sp>
      <p:cxnSp>
        <p:nvCxnSpPr>
          <p:cNvPr id="77" name="76 Düz Bağlayıcı"/>
          <p:cNvCxnSpPr>
            <a:stCxn id="37" idx="5"/>
          </p:cNvCxnSpPr>
          <p:nvPr/>
        </p:nvCxnSpPr>
        <p:spPr>
          <a:xfrm rot="5400000">
            <a:off x="5088504" y="3429899"/>
            <a:ext cx="54105" cy="86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81 Metin kutusu"/>
          <p:cNvSpPr txBox="1"/>
          <p:nvPr/>
        </p:nvSpPr>
        <p:spPr>
          <a:xfrm>
            <a:off x="6072198" y="3000372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start</a:t>
            </a:r>
            <a:endParaRPr lang="tr-TR" dirty="0"/>
          </a:p>
        </p:txBody>
      </p:sp>
      <p:sp>
        <p:nvSpPr>
          <p:cNvPr id="86" name="85 Metin kutusu"/>
          <p:cNvSpPr txBox="1"/>
          <p:nvPr/>
        </p:nvSpPr>
        <p:spPr>
          <a:xfrm>
            <a:off x="7500958" y="2714620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cancel</a:t>
            </a:r>
            <a:endParaRPr lang="tr-TR" dirty="0"/>
          </a:p>
        </p:txBody>
      </p:sp>
      <p:sp>
        <p:nvSpPr>
          <p:cNvPr id="92" name="91 Metin kutusu"/>
          <p:cNvSpPr txBox="1"/>
          <p:nvPr/>
        </p:nvSpPr>
        <p:spPr>
          <a:xfrm>
            <a:off x="5286380" y="5214950"/>
            <a:ext cx="785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closed</a:t>
            </a:r>
            <a:endParaRPr lang="tr-TR" dirty="0"/>
          </a:p>
        </p:txBody>
      </p:sp>
      <p:sp>
        <p:nvSpPr>
          <p:cNvPr id="94" name="93 Metin kutusu"/>
          <p:cNvSpPr txBox="1"/>
          <p:nvPr/>
        </p:nvSpPr>
        <p:spPr>
          <a:xfrm>
            <a:off x="857224" y="3000372"/>
            <a:ext cx="92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96" name="95 Metin kutusu"/>
          <p:cNvSpPr txBox="1"/>
          <p:nvPr/>
        </p:nvSpPr>
        <p:spPr>
          <a:xfrm>
            <a:off x="714348" y="3286124"/>
            <a:ext cx="157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</a:t>
            </a:r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98" name="97 Metin kutusu"/>
          <p:cNvSpPr txBox="1"/>
          <p:nvPr/>
        </p:nvSpPr>
        <p:spPr>
          <a:xfrm>
            <a:off x="2643174" y="500042"/>
            <a:ext cx="3143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102" name="101 Metin kutusu"/>
          <p:cNvSpPr txBox="1"/>
          <p:nvPr/>
        </p:nvSpPr>
        <p:spPr>
          <a:xfrm>
            <a:off x="2571736" y="78579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Do:User1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104" name="103 Metin kutusu"/>
          <p:cNvSpPr txBox="1"/>
          <p:nvPr/>
        </p:nvSpPr>
        <p:spPr>
          <a:xfrm>
            <a:off x="2357422" y="5357826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113" name="112 Metin kutusu"/>
          <p:cNvSpPr txBox="1"/>
          <p:nvPr/>
        </p:nvSpPr>
        <p:spPr>
          <a:xfrm>
            <a:off x="2285984" y="571501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Do:User2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129" name="128 Metin kutusu"/>
          <p:cNvSpPr txBox="1"/>
          <p:nvPr/>
        </p:nvSpPr>
        <p:spPr>
          <a:xfrm>
            <a:off x="4143372" y="2786058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Set time</a:t>
            </a:r>
            <a:endParaRPr lang="tr-TR" dirty="0"/>
          </a:p>
        </p:txBody>
      </p:sp>
      <p:sp>
        <p:nvSpPr>
          <p:cNvPr id="130" name="129 Metin kutusu"/>
          <p:cNvSpPr txBox="1"/>
          <p:nvPr/>
        </p:nvSpPr>
        <p:spPr>
          <a:xfrm>
            <a:off x="4000496" y="3071810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Exit</a:t>
            </a:r>
            <a:r>
              <a:rPr lang="tr-TR" dirty="0" smtClean="0"/>
              <a:t>:Set time</a:t>
            </a:r>
            <a:endParaRPr lang="tr-TR" dirty="0"/>
          </a:p>
        </p:txBody>
      </p:sp>
      <p:sp>
        <p:nvSpPr>
          <p:cNvPr id="136" name="135 Metin kutusu"/>
          <p:cNvSpPr txBox="1"/>
          <p:nvPr/>
        </p:nvSpPr>
        <p:spPr>
          <a:xfrm>
            <a:off x="5357818" y="2214554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number</a:t>
            </a:r>
            <a:endParaRPr lang="tr-TR" dirty="0"/>
          </a:p>
        </p:txBody>
      </p:sp>
      <p:sp>
        <p:nvSpPr>
          <p:cNvPr id="137" name="136 Metin kutusu"/>
          <p:cNvSpPr txBox="1"/>
          <p:nvPr/>
        </p:nvSpPr>
        <p:spPr>
          <a:xfrm>
            <a:off x="6643702" y="1357298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operation</a:t>
            </a:r>
            <a:endParaRPr lang="tr-TR" dirty="0"/>
          </a:p>
        </p:txBody>
      </p:sp>
      <p:sp>
        <p:nvSpPr>
          <p:cNvPr id="138" name="137 Metin kutusu"/>
          <p:cNvSpPr txBox="1"/>
          <p:nvPr/>
        </p:nvSpPr>
        <p:spPr>
          <a:xfrm>
            <a:off x="6572264" y="1643050"/>
            <a:ext cx="2214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</a:t>
            </a:r>
            <a:r>
              <a:rPr lang="tr-TR" dirty="0" err="1" smtClean="0"/>
              <a:t>user</a:t>
            </a:r>
            <a:r>
              <a:rPr lang="tr-TR" dirty="0" smtClean="0"/>
              <a:t> </a:t>
            </a:r>
          </a:p>
          <a:p>
            <a:r>
              <a:rPr lang="tr-TR" dirty="0" err="1" smtClean="0"/>
              <a:t>operation</a:t>
            </a:r>
            <a:endParaRPr lang="tr-TR" dirty="0"/>
          </a:p>
        </p:txBody>
      </p:sp>
      <p:sp>
        <p:nvSpPr>
          <p:cNvPr id="145" name="144 Metin kutusu"/>
          <p:cNvSpPr txBox="1"/>
          <p:nvPr/>
        </p:nvSpPr>
        <p:spPr>
          <a:xfrm>
            <a:off x="4071934" y="5572140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disable</a:t>
            </a:r>
            <a:endParaRPr lang="tr-TR" dirty="0"/>
          </a:p>
        </p:txBody>
      </p:sp>
      <p:sp>
        <p:nvSpPr>
          <p:cNvPr id="146" name="145 Metin kutusu"/>
          <p:cNvSpPr txBox="1"/>
          <p:nvPr/>
        </p:nvSpPr>
        <p:spPr>
          <a:xfrm>
            <a:off x="3857620" y="5929330"/>
            <a:ext cx="185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</a:t>
            </a:r>
            <a:r>
              <a:rPr lang="tr-TR" dirty="0" err="1" smtClean="0"/>
              <a:t>user</a:t>
            </a:r>
            <a:r>
              <a:rPr lang="tr-TR" dirty="0" smtClean="0"/>
              <a:t> not</a:t>
            </a:r>
          </a:p>
          <a:p>
            <a:r>
              <a:rPr lang="tr-TR" dirty="0" smtClean="0"/>
              <a:t>        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151" name="150 Metin kutusu"/>
          <p:cNvSpPr txBox="1"/>
          <p:nvPr/>
        </p:nvSpPr>
        <p:spPr>
          <a:xfrm>
            <a:off x="5500694" y="4214818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enable</a:t>
            </a:r>
            <a:endParaRPr lang="tr-TR" dirty="0"/>
          </a:p>
        </p:txBody>
      </p:sp>
      <p:sp>
        <p:nvSpPr>
          <p:cNvPr id="152" name="151 Metin kutusu"/>
          <p:cNvSpPr txBox="1"/>
          <p:nvPr/>
        </p:nvSpPr>
        <p:spPr>
          <a:xfrm>
            <a:off x="5572132" y="4500570"/>
            <a:ext cx="107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</a:t>
            </a:r>
            <a:r>
              <a:rPr lang="tr-TR" dirty="0" err="1" smtClean="0"/>
              <a:t>user</a:t>
            </a:r>
            <a:r>
              <a:rPr lang="tr-TR" dirty="0" smtClean="0"/>
              <a:t>     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154" name="153 Metin kutusu"/>
          <p:cNvSpPr txBox="1"/>
          <p:nvPr/>
        </p:nvSpPr>
        <p:spPr>
          <a:xfrm>
            <a:off x="7929586" y="3571876"/>
            <a:ext cx="10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waiting</a:t>
            </a:r>
            <a:endParaRPr lang="tr-TR" dirty="0"/>
          </a:p>
        </p:txBody>
      </p:sp>
      <p:sp>
        <p:nvSpPr>
          <p:cNvPr id="155" name="154 Metin kutusu"/>
          <p:cNvSpPr txBox="1"/>
          <p:nvPr/>
        </p:nvSpPr>
        <p:spPr>
          <a:xfrm>
            <a:off x="7929586" y="3857628"/>
            <a:ext cx="1428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Do:</a:t>
            </a:r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added</a:t>
            </a:r>
            <a:endParaRPr lang="tr-T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7624" t="28660" r="16914" b="12971"/>
          <a:stretch>
            <a:fillRect/>
          </a:stretch>
        </p:blipFill>
        <p:spPr bwMode="auto">
          <a:xfrm>
            <a:off x="5429224" y="0"/>
            <a:ext cx="3714776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4 Tablo"/>
          <p:cNvGraphicFramePr>
            <a:graphicFrameLocks noGrp="1"/>
          </p:cNvGraphicFramePr>
          <p:nvPr/>
        </p:nvGraphicFramePr>
        <p:xfrm>
          <a:off x="1500166" y="2714620"/>
          <a:ext cx="60960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State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Description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Waiting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loading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waiting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New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add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smtClean="0"/>
                        <a:t>Set time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user's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usage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time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Disable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information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control</a:t>
                      </a:r>
                      <a:r>
                        <a:rPr lang="tr-TR" dirty="0" smtClean="0"/>
                        <a:t> </a:t>
                      </a:r>
                      <a:br>
                        <a:rPr lang="tr-TR" dirty="0" smtClean="0"/>
                      </a:b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not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active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Enable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information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control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active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Operation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information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control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7361" t="22047" r="18154" b="18430"/>
          <a:stretch>
            <a:fillRect/>
          </a:stretch>
        </p:blipFill>
        <p:spPr bwMode="auto">
          <a:xfrm>
            <a:off x="5429224" y="0"/>
            <a:ext cx="3714776" cy="1928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5 Tablo"/>
          <p:cNvGraphicFramePr>
            <a:graphicFrameLocks noGrp="1"/>
          </p:cNvGraphicFramePr>
          <p:nvPr/>
        </p:nvGraphicFramePr>
        <p:xfrm>
          <a:off x="1285852" y="2643182"/>
          <a:ext cx="60960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Stimulus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Description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waiting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has </a:t>
                      </a:r>
                      <a:r>
                        <a:rPr lang="tr-TR" dirty="0" err="1" smtClean="0"/>
                        <a:t>pressed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the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waiting</a:t>
                      </a:r>
                      <a:r>
                        <a:rPr lang="tr-TR" baseline="0" dirty="0" smtClean="0"/>
                        <a:t>.</a:t>
                      </a:r>
                      <a:endParaRPr lang="tr-TR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Timer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has </a:t>
                      </a:r>
                      <a:r>
                        <a:rPr lang="tr-TR" dirty="0" err="1" smtClean="0"/>
                        <a:t>pressed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one</a:t>
                      </a:r>
                      <a:r>
                        <a:rPr lang="tr-TR" baseline="0" dirty="0" smtClean="0"/>
                        <a:t> of </a:t>
                      </a:r>
                      <a:r>
                        <a:rPr lang="tr-TR" baseline="0" dirty="0" err="1" smtClean="0"/>
                        <a:t>the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timer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baseline="0" dirty="0" err="1" smtClean="0"/>
                        <a:t>button</a:t>
                      </a:r>
                      <a:r>
                        <a:rPr lang="tr-TR" baseline="0" dirty="0" smtClean="0"/>
                        <a:t>.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smtClean="0"/>
                        <a:t>Number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Number</a:t>
                      </a:r>
                      <a:r>
                        <a:rPr lang="tr-TR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of </a:t>
                      </a:r>
                      <a:r>
                        <a:rPr lang="tr-TR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dirty="0" err="1" smtClean="0"/>
                        <a:t>open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active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dirty="0" err="1" smtClean="0"/>
                        <a:t>closed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not </a:t>
                      </a:r>
                      <a:r>
                        <a:rPr lang="tr-TR" dirty="0" err="1" smtClean="0"/>
                        <a:t>active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Login</a:t>
                      </a:r>
                      <a:r>
                        <a:rPr lang="tr-TR" dirty="0" smtClean="0"/>
                        <a:t> 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err="1" smtClean="0"/>
                        <a:t>User</a:t>
                      </a:r>
                      <a:r>
                        <a:rPr lang="tr-TR" dirty="0" smtClean="0"/>
                        <a:t> has </a:t>
                      </a:r>
                      <a:r>
                        <a:rPr lang="tr-TR" dirty="0" err="1" smtClean="0"/>
                        <a:t>pressed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the</a:t>
                      </a:r>
                      <a:r>
                        <a:rPr lang="tr-TR" dirty="0" smtClean="0"/>
                        <a:t> </a:t>
                      </a:r>
                      <a:r>
                        <a:rPr lang="tr-TR" dirty="0" err="1" smtClean="0"/>
                        <a:t>login</a:t>
                      </a:r>
                      <a:r>
                        <a:rPr lang="tr-TR" dirty="0" smtClean="0"/>
                        <a:t> buton.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9841" t="24251" r="20634" b="18430"/>
          <a:stretch>
            <a:fillRect/>
          </a:stretch>
        </p:blipFill>
        <p:spPr bwMode="auto">
          <a:xfrm>
            <a:off x="5714976" y="0"/>
            <a:ext cx="3429024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857224" y="3429000"/>
            <a:ext cx="1428760" cy="25717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6" name="5 Oval"/>
          <p:cNvSpPr/>
          <p:nvPr/>
        </p:nvSpPr>
        <p:spPr>
          <a:xfrm>
            <a:off x="928662" y="3571876"/>
            <a:ext cx="1214446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7" name="6 Oval"/>
          <p:cNvSpPr/>
          <p:nvPr/>
        </p:nvSpPr>
        <p:spPr>
          <a:xfrm>
            <a:off x="928662" y="4429132"/>
            <a:ext cx="1214446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Have</a:t>
            </a:r>
            <a:r>
              <a:rPr lang="tr-TR" dirty="0" smtClean="0"/>
              <a:t> a </a:t>
            </a:r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928662" y="5286388"/>
            <a:ext cx="1214446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Select</a:t>
            </a:r>
            <a:r>
              <a:rPr lang="tr-TR" dirty="0" smtClean="0"/>
              <a:t>  </a:t>
            </a:r>
            <a:r>
              <a:rPr lang="tr-TR" dirty="0" err="1" smtClean="0"/>
              <a:t>Login</a:t>
            </a:r>
            <a:endParaRPr lang="tr-TR" dirty="0"/>
          </a:p>
        </p:txBody>
      </p:sp>
      <p:cxnSp>
        <p:nvCxnSpPr>
          <p:cNvPr id="10" name="9 Düz Ok Bağlayıcısı"/>
          <p:cNvCxnSpPr/>
          <p:nvPr/>
        </p:nvCxnSpPr>
        <p:spPr>
          <a:xfrm>
            <a:off x="2285984" y="4786322"/>
            <a:ext cx="135732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Dikdörtgen"/>
          <p:cNvSpPr/>
          <p:nvPr/>
        </p:nvSpPr>
        <p:spPr>
          <a:xfrm>
            <a:off x="3786182" y="3357562"/>
            <a:ext cx="1500198" cy="26432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3" name="12 Oval"/>
          <p:cNvSpPr/>
          <p:nvPr/>
        </p:nvSpPr>
        <p:spPr>
          <a:xfrm>
            <a:off x="3857620" y="3857628"/>
            <a:ext cx="135732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Account</a:t>
            </a:r>
            <a:endParaRPr lang="tr-TR" dirty="0"/>
          </a:p>
        </p:txBody>
      </p:sp>
      <p:sp>
        <p:nvSpPr>
          <p:cNvPr id="14" name="13 Oval"/>
          <p:cNvSpPr/>
          <p:nvPr/>
        </p:nvSpPr>
        <p:spPr>
          <a:xfrm>
            <a:off x="3857620" y="4786322"/>
            <a:ext cx="1357322" cy="5715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Update</a:t>
            </a:r>
            <a:r>
              <a:rPr lang="tr-TR" dirty="0" smtClean="0"/>
              <a:t> </a:t>
            </a:r>
            <a:r>
              <a:rPr lang="tr-TR" dirty="0" err="1" smtClean="0"/>
              <a:t>Account</a:t>
            </a:r>
            <a:endParaRPr lang="tr-TR" dirty="0"/>
          </a:p>
        </p:txBody>
      </p:sp>
      <p:sp>
        <p:nvSpPr>
          <p:cNvPr id="15" name="14 Dikdörtgen"/>
          <p:cNvSpPr/>
          <p:nvPr/>
        </p:nvSpPr>
        <p:spPr>
          <a:xfrm>
            <a:off x="6715140" y="3429000"/>
            <a:ext cx="1500198" cy="26432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6" name="15 Oval"/>
          <p:cNvSpPr/>
          <p:nvPr/>
        </p:nvSpPr>
        <p:spPr>
          <a:xfrm>
            <a:off x="6786578" y="3571876"/>
            <a:ext cx="1357322" cy="642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Print</a:t>
            </a:r>
            <a:r>
              <a:rPr lang="tr-TR" dirty="0" smtClean="0"/>
              <a:t> </a:t>
            </a:r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7" name="16 Oval"/>
          <p:cNvSpPr/>
          <p:nvPr/>
        </p:nvSpPr>
        <p:spPr>
          <a:xfrm>
            <a:off x="6786578" y="4429132"/>
            <a:ext cx="1357322" cy="642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Return</a:t>
            </a:r>
            <a:r>
              <a:rPr lang="tr-TR" dirty="0" smtClean="0"/>
              <a:t> </a:t>
            </a:r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8" name="17 Oval"/>
          <p:cNvSpPr/>
          <p:nvPr/>
        </p:nvSpPr>
        <p:spPr>
          <a:xfrm>
            <a:off x="6715140" y="5214950"/>
            <a:ext cx="1428760" cy="642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Remove</a:t>
            </a:r>
            <a:endParaRPr lang="tr-TR" dirty="0"/>
          </a:p>
        </p:txBody>
      </p:sp>
      <p:cxnSp>
        <p:nvCxnSpPr>
          <p:cNvPr id="20" name="19 Düz Ok Bağlayıcısı"/>
          <p:cNvCxnSpPr/>
          <p:nvPr/>
        </p:nvCxnSpPr>
        <p:spPr>
          <a:xfrm>
            <a:off x="5286380" y="4786322"/>
            <a:ext cx="135732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Metin kutusu"/>
          <p:cNvSpPr txBox="1"/>
          <p:nvPr/>
        </p:nvSpPr>
        <p:spPr>
          <a:xfrm>
            <a:off x="1142976" y="3000372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Input</a:t>
            </a:r>
            <a:endParaRPr lang="tr-TR" dirty="0"/>
          </a:p>
        </p:txBody>
      </p:sp>
      <p:sp>
        <p:nvSpPr>
          <p:cNvPr id="27" name="26 Metin kutusu"/>
          <p:cNvSpPr txBox="1"/>
          <p:nvPr/>
        </p:nvSpPr>
        <p:spPr>
          <a:xfrm>
            <a:off x="4071934" y="3000372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Process</a:t>
            </a:r>
            <a:endParaRPr lang="tr-TR" dirty="0"/>
          </a:p>
        </p:txBody>
      </p:sp>
      <p:sp>
        <p:nvSpPr>
          <p:cNvPr id="28" name="27 Metin kutusu"/>
          <p:cNvSpPr txBox="1"/>
          <p:nvPr/>
        </p:nvSpPr>
        <p:spPr>
          <a:xfrm>
            <a:off x="7072330" y="3000372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Output</a:t>
            </a:r>
            <a:endParaRPr lang="tr-TR" dirty="0"/>
          </a:p>
        </p:txBody>
      </p:sp>
      <p:sp>
        <p:nvSpPr>
          <p:cNvPr id="29" name="28 Metin kutusu"/>
          <p:cNvSpPr txBox="1"/>
          <p:nvPr/>
        </p:nvSpPr>
        <p:spPr>
          <a:xfrm>
            <a:off x="1285852" y="6143644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Form</a:t>
            </a:r>
            <a:endParaRPr lang="tr-TR" dirty="0"/>
          </a:p>
        </p:txBody>
      </p:sp>
      <p:sp>
        <p:nvSpPr>
          <p:cNvPr id="30" name="29 Metin kutusu"/>
          <p:cNvSpPr txBox="1"/>
          <p:nvPr/>
        </p:nvSpPr>
        <p:spPr>
          <a:xfrm>
            <a:off x="4000496" y="6072206"/>
            <a:ext cx="114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Database</a:t>
            </a:r>
            <a:endParaRPr lang="tr-TR" dirty="0"/>
          </a:p>
        </p:txBody>
      </p:sp>
      <p:sp>
        <p:nvSpPr>
          <p:cNvPr id="31" name="30 Metin kutusu"/>
          <p:cNvSpPr txBox="1"/>
          <p:nvPr/>
        </p:nvSpPr>
        <p:spPr>
          <a:xfrm>
            <a:off x="7215206" y="6215082"/>
            <a:ext cx="857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Form</a:t>
            </a:r>
            <a:endParaRPr lang="tr-TR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8601" t="26455" r="24355" b="11816"/>
          <a:stretch>
            <a:fillRect/>
          </a:stretch>
        </p:blipFill>
        <p:spPr bwMode="auto">
          <a:xfrm>
            <a:off x="5857852" y="0"/>
            <a:ext cx="3286148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1142976" y="1000108"/>
            <a:ext cx="1285884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Source</a:t>
            </a:r>
            <a:r>
              <a:rPr lang="tr-TR" dirty="0" smtClean="0"/>
              <a:t> </a:t>
            </a:r>
            <a:r>
              <a:rPr lang="tr-TR" dirty="0" err="1" smtClean="0"/>
              <a:t>Language</a:t>
            </a:r>
            <a:r>
              <a:rPr lang="tr-TR" dirty="0" smtClean="0"/>
              <a:t> </a:t>
            </a:r>
            <a:r>
              <a:rPr lang="tr-TR" dirty="0" err="1" smtClean="0"/>
              <a:t>Instructions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714348" y="5214950"/>
            <a:ext cx="1357322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</a:t>
            </a:r>
            <a:endParaRPr lang="tr-TR" dirty="0"/>
          </a:p>
        </p:txBody>
      </p:sp>
      <p:cxnSp>
        <p:nvCxnSpPr>
          <p:cNvPr id="8" name="7 Düz Ok Bağlayıcısı"/>
          <p:cNvCxnSpPr/>
          <p:nvPr/>
        </p:nvCxnSpPr>
        <p:spPr>
          <a:xfrm flipV="1">
            <a:off x="2143108" y="5643578"/>
            <a:ext cx="107157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Düz Ok Bağlayıcısı"/>
          <p:cNvCxnSpPr/>
          <p:nvPr/>
        </p:nvCxnSpPr>
        <p:spPr>
          <a:xfrm flipV="1">
            <a:off x="2571736" y="1428736"/>
            <a:ext cx="78581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Dikdörtgen"/>
          <p:cNvSpPr/>
          <p:nvPr/>
        </p:nvSpPr>
        <p:spPr>
          <a:xfrm>
            <a:off x="3571868" y="357166"/>
            <a:ext cx="1285884" cy="17859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No </a:t>
            </a:r>
            <a:r>
              <a:rPr lang="tr-TR" dirty="0" err="1" smtClean="0"/>
              <a:t>Translator</a:t>
            </a:r>
            <a:r>
              <a:rPr lang="tr-TR" dirty="0" smtClean="0"/>
              <a:t> </a:t>
            </a:r>
            <a:r>
              <a:rPr lang="tr-TR" dirty="0" err="1" smtClean="0"/>
              <a:t>because</a:t>
            </a:r>
            <a:r>
              <a:rPr lang="tr-TR" dirty="0" smtClean="0"/>
              <a:t> </a:t>
            </a:r>
            <a:r>
              <a:rPr lang="tr-TR" dirty="0" err="1" smtClean="0"/>
              <a:t>language</a:t>
            </a:r>
            <a:r>
              <a:rPr lang="tr-TR" dirty="0" smtClean="0"/>
              <a:t> </a:t>
            </a:r>
            <a:r>
              <a:rPr lang="tr-TR" dirty="0" err="1" smtClean="0"/>
              <a:t>english</a:t>
            </a:r>
            <a:endParaRPr lang="tr-TR" dirty="0" smtClean="0"/>
          </a:p>
        </p:txBody>
      </p:sp>
      <p:cxnSp>
        <p:nvCxnSpPr>
          <p:cNvPr id="13" name="12 Düz Ok Bağlayıcısı"/>
          <p:cNvCxnSpPr/>
          <p:nvPr/>
        </p:nvCxnSpPr>
        <p:spPr>
          <a:xfrm rot="5400000">
            <a:off x="3786976" y="2570950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Dikdörtgen"/>
          <p:cNvSpPr/>
          <p:nvPr/>
        </p:nvSpPr>
        <p:spPr>
          <a:xfrm>
            <a:off x="3214678" y="3000372"/>
            <a:ext cx="2071702" cy="9286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-</a:t>
            </a:r>
            <a:r>
              <a:rPr lang="en-US" dirty="0" smtClean="0"/>
              <a:t>have a username and password</a:t>
            </a:r>
            <a:endParaRPr lang="tr-TR" dirty="0"/>
          </a:p>
        </p:txBody>
      </p:sp>
      <p:cxnSp>
        <p:nvCxnSpPr>
          <p:cNvPr id="16" name="15 Düz Ok Bağlayıcısı"/>
          <p:cNvCxnSpPr/>
          <p:nvPr/>
        </p:nvCxnSpPr>
        <p:spPr>
          <a:xfrm rot="5400000">
            <a:off x="3750463" y="4393413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16 Dikdörtgen"/>
          <p:cNvSpPr/>
          <p:nvPr/>
        </p:nvSpPr>
        <p:spPr>
          <a:xfrm>
            <a:off x="3286116" y="4786322"/>
            <a:ext cx="1428760" cy="164307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name</a:t>
            </a:r>
          </a:p>
          <a:p>
            <a:pPr algn="ctr"/>
            <a:r>
              <a:rPr lang="tr-TR" dirty="0" err="1" smtClean="0"/>
              <a:t>Password</a:t>
            </a:r>
            <a:endParaRPr lang="tr-TR" dirty="0" smtClean="0"/>
          </a:p>
          <a:p>
            <a:pPr algn="ctr"/>
            <a:r>
              <a:rPr lang="tr-TR" dirty="0" err="1" smtClean="0"/>
              <a:t>Execute</a:t>
            </a:r>
            <a:endParaRPr lang="tr-TR" dirty="0"/>
          </a:p>
        </p:txBody>
      </p:sp>
      <p:cxnSp>
        <p:nvCxnSpPr>
          <p:cNvPr id="23" name="22 Düz Ok Bağlayıcısı"/>
          <p:cNvCxnSpPr/>
          <p:nvPr/>
        </p:nvCxnSpPr>
        <p:spPr>
          <a:xfrm>
            <a:off x="4857752" y="5643578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Dikdörtgen"/>
          <p:cNvSpPr/>
          <p:nvPr/>
        </p:nvSpPr>
        <p:spPr>
          <a:xfrm>
            <a:off x="5572132" y="5286388"/>
            <a:ext cx="1071570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cxnSp>
        <p:nvCxnSpPr>
          <p:cNvPr id="29" name="28 Düz Bağlayıcı"/>
          <p:cNvCxnSpPr/>
          <p:nvPr/>
        </p:nvCxnSpPr>
        <p:spPr>
          <a:xfrm>
            <a:off x="3571868" y="642918"/>
            <a:ext cx="128588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Düz Bağlayıcı"/>
          <p:cNvCxnSpPr/>
          <p:nvPr/>
        </p:nvCxnSpPr>
        <p:spPr>
          <a:xfrm>
            <a:off x="3286116" y="5143512"/>
            <a:ext cx="1428760" cy="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Metin kutusu"/>
          <p:cNvSpPr txBox="1"/>
          <p:nvPr/>
        </p:nvSpPr>
        <p:spPr>
          <a:xfrm>
            <a:off x="3571868" y="357166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Translator</a:t>
            </a:r>
            <a:endParaRPr lang="tr-TR" dirty="0"/>
          </a:p>
        </p:txBody>
      </p:sp>
      <p:sp>
        <p:nvSpPr>
          <p:cNvPr id="28" name="27 Metin kutusu"/>
          <p:cNvSpPr txBox="1"/>
          <p:nvPr/>
        </p:nvSpPr>
        <p:spPr>
          <a:xfrm>
            <a:off x="3286116" y="4786322"/>
            <a:ext cx="1518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Interpreter</a:t>
            </a:r>
            <a:endParaRPr lang="tr-TR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17636" r="25595" b="22840"/>
          <a:stretch>
            <a:fillRect/>
          </a:stretch>
        </p:blipFill>
        <p:spPr bwMode="auto">
          <a:xfrm>
            <a:off x="6715140" y="0"/>
            <a:ext cx="3214710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3500430" y="714356"/>
            <a:ext cx="1857388" cy="10715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714348" y="2786058"/>
            <a:ext cx="1785950" cy="10715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7" name="6 Dikdörtgen"/>
          <p:cNvSpPr/>
          <p:nvPr/>
        </p:nvSpPr>
        <p:spPr>
          <a:xfrm>
            <a:off x="6143636" y="2643182"/>
            <a:ext cx="1928826" cy="12144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Add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3428992" y="4714884"/>
            <a:ext cx="1857388" cy="10715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Visual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endParaRPr lang="tr-TR" dirty="0"/>
          </a:p>
        </p:txBody>
      </p:sp>
      <p:cxnSp>
        <p:nvCxnSpPr>
          <p:cNvPr id="10" name="9 Düz Bağlayıcı"/>
          <p:cNvCxnSpPr>
            <a:stCxn id="6" idx="0"/>
            <a:endCxn id="5" idx="1"/>
          </p:cNvCxnSpPr>
          <p:nvPr/>
        </p:nvCxnSpPr>
        <p:spPr>
          <a:xfrm rot="5400000" flipH="1" flipV="1">
            <a:off x="1785918" y="1071547"/>
            <a:ext cx="1535917" cy="189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Düz Bağlayıcı"/>
          <p:cNvCxnSpPr>
            <a:stCxn id="5" idx="3"/>
            <a:endCxn id="7" idx="0"/>
          </p:cNvCxnSpPr>
          <p:nvPr/>
        </p:nvCxnSpPr>
        <p:spPr>
          <a:xfrm>
            <a:off x="5357818" y="1250141"/>
            <a:ext cx="1750231" cy="139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Düz Bağlayıcı"/>
          <p:cNvCxnSpPr>
            <a:stCxn id="6" idx="3"/>
          </p:cNvCxnSpPr>
          <p:nvPr/>
        </p:nvCxnSpPr>
        <p:spPr>
          <a:xfrm>
            <a:off x="2500298" y="3321843"/>
            <a:ext cx="3643338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Düz Bağlayıcı"/>
          <p:cNvCxnSpPr>
            <a:stCxn id="6" idx="2"/>
            <a:endCxn id="8" idx="1"/>
          </p:cNvCxnSpPr>
          <p:nvPr/>
        </p:nvCxnSpPr>
        <p:spPr>
          <a:xfrm rot="16200000" flipH="1">
            <a:off x="1821637" y="3643313"/>
            <a:ext cx="1393041" cy="1821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Düz Bağlayıcı"/>
          <p:cNvCxnSpPr>
            <a:stCxn id="8" idx="3"/>
            <a:endCxn id="7" idx="2"/>
          </p:cNvCxnSpPr>
          <p:nvPr/>
        </p:nvCxnSpPr>
        <p:spPr>
          <a:xfrm flipV="1">
            <a:off x="5286380" y="3857628"/>
            <a:ext cx="1821669" cy="139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39 Metin kutusu"/>
          <p:cNvSpPr txBox="1"/>
          <p:nvPr/>
        </p:nvSpPr>
        <p:spPr>
          <a:xfrm>
            <a:off x="3214678" y="100010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1" name="40 Metin kutusu"/>
          <p:cNvSpPr txBox="1"/>
          <p:nvPr/>
        </p:nvSpPr>
        <p:spPr>
          <a:xfrm>
            <a:off x="1714480" y="242886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2" name="41 Metin kutusu"/>
          <p:cNvSpPr txBox="1"/>
          <p:nvPr/>
        </p:nvSpPr>
        <p:spPr>
          <a:xfrm>
            <a:off x="1285852" y="385762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3" name="42 Metin kutusu"/>
          <p:cNvSpPr txBox="1"/>
          <p:nvPr/>
        </p:nvSpPr>
        <p:spPr>
          <a:xfrm>
            <a:off x="2928926" y="514351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4" name="43 Metin kutusu"/>
          <p:cNvSpPr txBox="1"/>
          <p:nvPr/>
        </p:nvSpPr>
        <p:spPr>
          <a:xfrm>
            <a:off x="5357818" y="100010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5" name="44 Metin kutusu"/>
          <p:cNvSpPr txBox="1"/>
          <p:nvPr/>
        </p:nvSpPr>
        <p:spPr>
          <a:xfrm>
            <a:off x="6929454" y="228599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1.n</a:t>
            </a:r>
            <a:endParaRPr lang="tr-TR" dirty="0"/>
          </a:p>
        </p:txBody>
      </p:sp>
      <p:sp>
        <p:nvSpPr>
          <p:cNvPr id="46" name="45 Metin kutusu"/>
          <p:cNvSpPr txBox="1"/>
          <p:nvPr/>
        </p:nvSpPr>
        <p:spPr>
          <a:xfrm>
            <a:off x="5357818" y="2857496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1.n</a:t>
            </a:r>
            <a:endParaRPr lang="tr-TR" dirty="0"/>
          </a:p>
        </p:txBody>
      </p:sp>
      <p:sp>
        <p:nvSpPr>
          <p:cNvPr id="47" name="46 Metin kutusu"/>
          <p:cNvSpPr txBox="1"/>
          <p:nvPr/>
        </p:nvSpPr>
        <p:spPr>
          <a:xfrm>
            <a:off x="2428860" y="2928934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8" name="47 Metin kutusu"/>
          <p:cNvSpPr txBox="1"/>
          <p:nvPr/>
        </p:nvSpPr>
        <p:spPr>
          <a:xfrm>
            <a:off x="5286380" y="5143512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</a:t>
            </a:r>
            <a:endParaRPr lang="tr-TR" dirty="0"/>
          </a:p>
        </p:txBody>
      </p:sp>
      <p:sp>
        <p:nvSpPr>
          <p:cNvPr id="49" name="48 Metin kutusu"/>
          <p:cNvSpPr txBox="1"/>
          <p:nvPr/>
        </p:nvSpPr>
        <p:spPr>
          <a:xfrm>
            <a:off x="6929454" y="3857628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1.n</a:t>
            </a:r>
            <a:endParaRPr lang="tr-TR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19841" t="15432" r="19394" b="27248"/>
          <a:stretch>
            <a:fillRect/>
          </a:stretch>
        </p:blipFill>
        <p:spPr bwMode="auto">
          <a:xfrm>
            <a:off x="8786842" y="214290"/>
            <a:ext cx="350046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714348" y="2786058"/>
            <a:ext cx="8001056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Access</a:t>
            </a:r>
            <a:endParaRPr lang="tr-TR" dirty="0"/>
          </a:p>
        </p:txBody>
      </p:sp>
      <p:cxnSp>
        <p:nvCxnSpPr>
          <p:cNvPr id="7" name="6 Düz Bağlayıcı"/>
          <p:cNvCxnSpPr/>
          <p:nvPr/>
        </p:nvCxnSpPr>
        <p:spPr>
          <a:xfrm rot="5400000">
            <a:off x="1285852" y="2357430"/>
            <a:ext cx="85725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Düz Bağlayıcı"/>
          <p:cNvCxnSpPr/>
          <p:nvPr/>
        </p:nvCxnSpPr>
        <p:spPr>
          <a:xfrm rot="5400000">
            <a:off x="1321571" y="3750471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10 Dikdörtgen"/>
          <p:cNvSpPr/>
          <p:nvPr/>
        </p:nvSpPr>
        <p:spPr>
          <a:xfrm>
            <a:off x="1071538" y="1214422"/>
            <a:ext cx="1643074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12" name="11 Dikdörtgen"/>
          <p:cNvSpPr/>
          <p:nvPr/>
        </p:nvSpPr>
        <p:spPr>
          <a:xfrm>
            <a:off x="3857620" y="1214422"/>
            <a:ext cx="1643074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Password</a:t>
            </a:r>
            <a:endParaRPr lang="tr-TR" dirty="0"/>
          </a:p>
        </p:txBody>
      </p:sp>
      <p:sp>
        <p:nvSpPr>
          <p:cNvPr id="13" name="12 Dikdörtgen"/>
          <p:cNvSpPr/>
          <p:nvPr/>
        </p:nvSpPr>
        <p:spPr>
          <a:xfrm>
            <a:off x="6643702" y="1214422"/>
            <a:ext cx="1643074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14" name="13 Dikdörtgen"/>
          <p:cNvSpPr/>
          <p:nvPr/>
        </p:nvSpPr>
        <p:spPr>
          <a:xfrm>
            <a:off x="928662" y="4143380"/>
            <a:ext cx="1714512" cy="7858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endParaRPr lang="tr-TR" dirty="0"/>
          </a:p>
        </p:txBody>
      </p:sp>
      <p:sp>
        <p:nvSpPr>
          <p:cNvPr id="15" name="14 Dikdörtgen"/>
          <p:cNvSpPr/>
          <p:nvPr/>
        </p:nvSpPr>
        <p:spPr>
          <a:xfrm>
            <a:off x="6715140" y="4214818"/>
            <a:ext cx="1566641" cy="7846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properties</a:t>
            </a:r>
            <a:endParaRPr lang="tr-TR" dirty="0"/>
          </a:p>
        </p:txBody>
      </p:sp>
      <p:cxnSp>
        <p:nvCxnSpPr>
          <p:cNvPr id="18" name="17 Düz Bağlayıcı"/>
          <p:cNvCxnSpPr/>
          <p:nvPr/>
        </p:nvCxnSpPr>
        <p:spPr>
          <a:xfrm rot="5400000">
            <a:off x="4251325" y="2392353"/>
            <a:ext cx="785023" cy="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Düz Bağlayıcı"/>
          <p:cNvCxnSpPr/>
          <p:nvPr/>
        </p:nvCxnSpPr>
        <p:spPr>
          <a:xfrm rot="5400000">
            <a:off x="7068584" y="3783802"/>
            <a:ext cx="857256" cy="2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39 Dikdörtgen"/>
          <p:cNvSpPr/>
          <p:nvPr/>
        </p:nvSpPr>
        <p:spPr>
          <a:xfrm>
            <a:off x="3857620" y="4214819"/>
            <a:ext cx="1566641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Parents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 err="1" smtClean="0"/>
              <a:t>properties</a:t>
            </a:r>
            <a:endParaRPr lang="tr-TR" dirty="0"/>
          </a:p>
        </p:txBody>
      </p:sp>
      <p:cxnSp>
        <p:nvCxnSpPr>
          <p:cNvPr id="41" name="40 Düz Bağlayıcı"/>
          <p:cNvCxnSpPr/>
          <p:nvPr/>
        </p:nvCxnSpPr>
        <p:spPr>
          <a:xfrm rot="5400000">
            <a:off x="4211064" y="3783802"/>
            <a:ext cx="857256" cy="2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Düz Bağlayıcı"/>
          <p:cNvCxnSpPr/>
          <p:nvPr/>
        </p:nvCxnSpPr>
        <p:spPr>
          <a:xfrm rot="5400000">
            <a:off x="7002141" y="2356181"/>
            <a:ext cx="857256" cy="2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Resim"/>
          <p:cNvPicPr/>
          <p:nvPr/>
        </p:nvPicPr>
        <p:blipFill>
          <a:blip r:embed="rId2" cstate="print"/>
          <a:srcRect l="21082" t="19841" r="20634" b="33863"/>
          <a:stretch>
            <a:fillRect/>
          </a:stretch>
        </p:blipFill>
        <p:spPr bwMode="auto">
          <a:xfrm>
            <a:off x="5786414" y="0"/>
            <a:ext cx="335758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Oval"/>
          <p:cNvSpPr/>
          <p:nvPr/>
        </p:nvSpPr>
        <p:spPr>
          <a:xfrm>
            <a:off x="1071538" y="2786058"/>
            <a:ext cx="1485904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sp>
        <p:nvSpPr>
          <p:cNvPr id="5" name="4 Oval"/>
          <p:cNvSpPr/>
          <p:nvPr/>
        </p:nvSpPr>
        <p:spPr>
          <a:xfrm>
            <a:off x="3143240" y="2714620"/>
            <a:ext cx="2214578" cy="121444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tr-TR" dirty="0" err="1" smtClean="0">
                <a:solidFill>
                  <a:srgbClr val="212121"/>
                </a:solidFill>
                <a:latin typeface="inherit"/>
                <a:cs typeface="Arial" pitchFamily="34" charset="0"/>
              </a:rPr>
              <a:t>User</a:t>
            </a:r>
            <a:r>
              <a:rPr lang="tr-TR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 </a:t>
            </a:r>
            <a:r>
              <a:rPr lang="tr-TR" dirty="0" err="1" smtClean="0">
                <a:solidFill>
                  <a:srgbClr val="212121"/>
                </a:solidFill>
                <a:latin typeface="inherit"/>
                <a:cs typeface="Arial" pitchFamily="34" charset="0"/>
              </a:rPr>
              <a:t>login</a:t>
            </a:r>
            <a:r>
              <a:rPr lang="tr-TR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 </a:t>
            </a:r>
            <a:r>
              <a:rPr lang="tr-TR" dirty="0" err="1" smtClean="0">
                <a:solidFill>
                  <a:srgbClr val="212121"/>
                </a:solidFill>
                <a:latin typeface="inherit"/>
                <a:cs typeface="Arial" pitchFamily="34" charset="0"/>
              </a:rPr>
              <a:t>provided</a:t>
            </a:r>
            <a:r>
              <a:rPr lang="tr-TR" dirty="0" smtClean="0">
                <a:solidFill>
                  <a:srgbClr val="212121"/>
                </a:solidFill>
                <a:latin typeface="inherit"/>
                <a:cs typeface="Arial" pitchFamily="34" charset="0"/>
              </a:rPr>
              <a:t> </a:t>
            </a:r>
            <a:r>
              <a:rPr lang="tr-TR" dirty="0" err="1" smtClean="0">
                <a:solidFill>
                  <a:srgbClr val="212121"/>
                </a:solidFill>
                <a:latin typeface="inherit"/>
                <a:cs typeface="Arial" pitchFamily="34" charset="0"/>
              </a:rPr>
              <a:t>or</a:t>
            </a:r>
            <a:r>
              <a:rPr lang="tr-TR" sz="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tr-TR" sz="1400" dirty="0" smtClean="0"/>
              <a:t/>
            </a:r>
            <a:br>
              <a:rPr lang="tr-TR" sz="1400" dirty="0" smtClean="0"/>
            </a:br>
            <a:r>
              <a:rPr lang="tr-TR" sz="2000" dirty="0" err="1" smtClean="0"/>
              <a:t>User</a:t>
            </a:r>
            <a:r>
              <a:rPr lang="tr-TR" sz="2000" dirty="0" smtClean="0"/>
              <a:t> </a:t>
            </a:r>
            <a:r>
              <a:rPr lang="tr-TR" sz="2000" dirty="0" err="1" smtClean="0"/>
              <a:t>input</a:t>
            </a:r>
            <a:r>
              <a:rPr lang="tr-TR" sz="2000" dirty="0" smtClean="0"/>
              <a:t> not </a:t>
            </a:r>
            <a:r>
              <a:rPr lang="tr-TR" sz="2000" dirty="0" err="1" smtClean="0"/>
              <a:t>provided</a:t>
            </a:r>
            <a:endParaRPr lang="tr-TR" sz="2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Oval"/>
          <p:cNvSpPr/>
          <p:nvPr/>
        </p:nvSpPr>
        <p:spPr>
          <a:xfrm>
            <a:off x="6072198" y="2786058"/>
            <a:ext cx="1785950" cy="114300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accepted</a:t>
            </a:r>
            <a:endParaRPr lang="tr-TR" dirty="0" smtClean="0"/>
          </a:p>
          <a:p>
            <a:pPr algn="ctr"/>
            <a:r>
              <a:rPr lang="tr-TR" dirty="0" smtClean="0"/>
              <a:t>Not </a:t>
            </a:r>
            <a:r>
              <a:rPr lang="tr-TR" dirty="0" err="1" smtClean="0"/>
              <a:t>accepted</a:t>
            </a:r>
            <a:endParaRPr lang="tr-TR" dirty="0"/>
          </a:p>
        </p:txBody>
      </p:sp>
      <p:cxnSp>
        <p:nvCxnSpPr>
          <p:cNvPr id="9" name="8 Düz Ok Bağlayıcısı"/>
          <p:cNvCxnSpPr/>
          <p:nvPr/>
        </p:nvCxnSpPr>
        <p:spPr>
          <a:xfrm>
            <a:off x="2643174" y="328612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Düz Ok Bağlayıcısı"/>
          <p:cNvCxnSpPr/>
          <p:nvPr/>
        </p:nvCxnSpPr>
        <p:spPr>
          <a:xfrm>
            <a:off x="5429256" y="3357562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Düz Ok Bağlayıcısı"/>
          <p:cNvCxnSpPr/>
          <p:nvPr/>
        </p:nvCxnSpPr>
        <p:spPr>
          <a:xfrm rot="5400000" flipH="1" flipV="1">
            <a:off x="1500960" y="4000504"/>
            <a:ext cx="570710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Düz Bağlayıcı"/>
          <p:cNvCxnSpPr/>
          <p:nvPr/>
        </p:nvCxnSpPr>
        <p:spPr>
          <a:xfrm rot="5400000" flipH="1" flipV="1">
            <a:off x="1643042" y="2571744"/>
            <a:ext cx="42862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Düz Bağlayıcı"/>
          <p:cNvCxnSpPr/>
          <p:nvPr/>
        </p:nvCxnSpPr>
        <p:spPr>
          <a:xfrm>
            <a:off x="1857356" y="2357430"/>
            <a:ext cx="51435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37 Düz Ok Bağlayıcısı"/>
          <p:cNvCxnSpPr/>
          <p:nvPr/>
        </p:nvCxnSpPr>
        <p:spPr>
          <a:xfrm rot="5400000">
            <a:off x="6786578" y="2571743"/>
            <a:ext cx="428629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Düz Bağlayıcı"/>
          <p:cNvCxnSpPr/>
          <p:nvPr/>
        </p:nvCxnSpPr>
        <p:spPr>
          <a:xfrm rot="5400000">
            <a:off x="6893737" y="4179099"/>
            <a:ext cx="214312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Düz Bağlayıcı"/>
          <p:cNvCxnSpPr/>
          <p:nvPr/>
        </p:nvCxnSpPr>
        <p:spPr>
          <a:xfrm rot="10800000">
            <a:off x="1785918" y="4286256"/>
            <a:ext cx="521497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11144296" y="3143248"/>
            <a:ext cx="1928762" cy="27699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9841" t="23573" r="28075" b="12257"/>
          <a:stretch>
            <a:fillRect/>
          </a:stretch>
        </p:blipFill>
        <p:spPr bwMode="auto">
          <a:xfrm>
            <a:off x="8429652" y="285728"/>
            <a:ext cx="3000396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642910" y="357166"/>
            <a:ext cx="1571636" cy="278608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 smtClean="0"/>
          </a:p>
          <a:p>
            <a:pPr algn="ctr"/>
            <a:r>
              <a:rPr lang="tr-TR" dirty="0" smtClean="0"/>
              <a:t>-C </a:t>
            </a:r>
            <a:r>
              <a:rPr lang="tr-TR" dirty="0" err="1" smtClean="0"/>
              <a:t>sharp</a:t>
            </a:r>
            <a:endParaRPr lang="tr-TR" dirty="0" smtClean="0"/>
          </a:p>
          <a:p>
            <a:pPr algn="ctr"/>
            <a:r>
              <a:rPr lang="tr-TR" dirty="0" err="1" smtClean="0"/>
              <a:t>Visual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5786446" y="214290"/>
            <a:ext cx="1714512" cy="292895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Microsoft Access</a:t>
            </a:r>
            <a:endParaRPr lang="tr-TR" dirty="0"/>
          </a:p>
        </p:txBody>
      </p:sp>
      <p:sp>
        <p:nvSpPr>
          <p:cNvPr id="7" name="6 Dikdörtgen"/>
          <p:cNvSpPr/>
          <p:nvPr/>
        </p:nvSpPr>
        <p:spPr>
          <a:xfrm>
            <a:off x="571472" y="3643314"/>
            <a:ext cx="1500198" cy="271464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-</a:t>
            </a:r>
            <a:r>
              <a:rPr lang="tr-TR" dirty="0" err="1" smtClean="0"/>
              <a:t>User</a:t>
            </a:r>
            <a:r>
              <a:rPr lang="tr-TR" dirty="0" smtClean="0"/>
              <a:t> </a:t>
            </a:r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Password</a:t>
            </a:r>
            <a:endParaRPr lang="tr-TR" dirty="0"/>
          </a:p>
        </p:txBody>
      </p:sp>
      <p:sp>
        <p:nvSpPr>
          <p:cNvPr id="8" name="7 Dikdörtgen"/>
          <p:cNvSpPr/>
          <p:nvPr/>
        </p:nvSpPr>
        <p:spPr>
          <a:xfrm>
            <a:off x="3357554" y="3714752"/>
            <a:ext cx="1428760" cy="26432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-ID</a:t>
            </a:r>
          </a:p>
          <a:p>
            <a:pPr algn="ctr"/>
            <a:r>
              <a:rPr lang="tr-TR" dirty="0" smtClean="0"/>
              <a:t>-Name</a:t>
            </a:r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Surname</a:t>
            </a:r>
            <a:endParaRPr lang="tr-TR" dirty="0" smtClean="0"/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Class</a:t>
            </a:r>
            <a:endParaRPr lang="tr-TR" dirty="0" smtClean="0"/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Parents</a:t>
            </a:r>
            <a:r>
              <a:rPr lang="tr-TR" dirty="0" smtClean="0"/>
              <a:t> Name/</a:t>
            </a:r>
            <a:r>
              <a:rPr lang="tr-TR" dirty="0" err="1" smtClean="0"/>
              <a:t>Surname</a:t>
            </a:r>
            <a:endParaRPr lang="tr-TR" dirty="0" smtClean="0"/>
          </a:p>
        </p:txBody>
      </p:sp>
      <p:sp>
        <p:nvSpPr>
          <p:cNvPr id="9" name="8 Dikdörtgen"/>
          <p:cNvSpPr/>
          <p:nvPr/>
        </p:nvSpPr>
        <p:spPr>
          <a:xfrm>
            <a:off x="6143636" y="3786190"/>
            <a:ext cx="1500198" cy="25717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-ID</a:t>
            </a:r>
          </a:p>
          <a:p>
            <a:pPr algn="ctr"/>
            <a:r>
              <a:rPr lang="tr-TR" dirty="0" smtClean="0"/>
              <a:t>-Name</a:t>
            </a:r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Surname</a:t>
            </a:r>
            <a:endParaRPr lang="tr-TR" dirty="0" smtClean="0"/>
          </a:p>
          <a:p>
            <a:pPr algn="ctr"/>
            <a:r>
              <a:rPr lang="tr-TR" dirty="0" smtClean="0"/>
              <a:t>-</a:t>
            </a:r>
            <a:r>
              <a:rPr lang="tr-TR" dirty="0" err="1" smtClean="0"/>
              <a:t>Status</a:t>
            </a:r>
            <a:endParaRPr lang="tr-TR" dirty="0"/>
          </a:p>
        </p:txBody>
      </p:sp>
      <p:cxnSp>
        <p:nvCxnSpPr>
          <p:cNvPr id="11" name="10 Düz Bağlayıcı"/>
          <p:cNvCxnSpPr/>
          <p:nvPr/>
        </p:nvCxnSpPr>
        <p:spPr>
          <a:xfrm>
            <a:off x="642910" y="785794"/>
            <a:ext cx="1571636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Düz Bağlayıcı"/>
          <p:cNvCxnSpPr/>
          <p:nvPr/>
        </p:nvCxnSpPr>
        <p:spPr>
          <a:xfrm>
            <a:off x="5786446" y="571480"/>
            <a:ext cx="171451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Düz Bağlayıcı"/>
          <p:cNvCxnSpPr/>
          <p:nvPr/>
        </p:nvCxnSpPr>
        <p:spPr>
          <a:xfrm>
            <a:off x="571472" y="4214818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Düz Bağlayıcı"/>
          <p:cNvCxnSpPr/>
          <p:nvPr/>
        </p:nvCxnSpPr>
        <p:spPr>
          <a:xfrm>
            <a:off x="3357554" y="4071942"/>
            <a:ext cx="142876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Düz Bağlayıcı"/>
          <p:cNvCxnSpPr/>
          <p:nvPr/>
        </p:nvCxnSpPr>
        <p:spPr>
          <a:xfrm>
            <a:off x="6143636" y="4286256"/>
            <a:ext cx="15001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Metin kutusu"/>
          <p:cNvSpPr txBox="1"/>
          <p:nvPr/>
        </p:nvSpPr>
        <p:spPr>
          <a:xfrm>
            <a:off x="571472" y="357166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Software </a:t>
            </a:r>
            <a:r>
              <a:rPr lang="tr-TR" dirty="0" err="1" smtClean="0"/>
              <a:t>Station</a:t>
            </a:r>
            <a:endParaRPr lang="tr-TR" dirty="0"/>
          </a:p>
        </p:txBody>
      </p:sp>
      <p:sp>
        <p:nvSpPr>
          <p:cNvPr id="21" name="20 Metin kutusu"/>
          <p:cNvSpPr txBox="1"/>
          <p:nvPr/>
        </p:nvSpPr>
        <p:spPr>
          <a:xfrm>
            <a:off x="6000761" y="214289"/>
            <a:ext cx="139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Data(Access)</a:t>
            </a:r>
            <a:endParaRPr lang="tr-TR" dirty="0"/>
          </a:p>
        </p:txBody>
      </p:sp>
      <p:sp>
        <p:nvSpPr>
          <p:cNvPr id="23" name="22 Metin kutusu"/>
          <p:cNvSpPr txBox="1"/>
          <p:nvPr/>
        </p:nvSpPr>
        <p:spPr>
          <a:xfrm>
            <a:off x="571472" y="357187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User</a:t>
            </a:r>
            <a:endParaRPr lang="tr-TR" dirty="0"/>
          </a:p>
        </p:txBody>
      </p:sp>
      <p:sp>
        <p:nvSpPr>
          <p:cNvPr id="35" name="34 Metin kutusu"/>
          <p:cNvSpPr txBox="1"/>
          <p:nvPr/>
        </p:nvSpPr>
        <p:spPr>
          <a:xfrm>
            <a:off x="3357554" y="3714751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36" name="35 Metin kutusu"/>
          <p:cNvSpPr txBox="1"/>
          <p:nvPr/>
        </p:nvSpPr>
        <p:spPr>
          <a:xfrm>
            <a:off x="6215074" y="3857627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Parent</a:t>
            </a:r>
            <a:endParaRPr lang="tr-T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Resim"/>
          <p:cNvPicPr/>
          <p:nvPr/>
        </p:nvPicPr>
        <p:blipFill>
          <a:blip r:embed="rId2" cstate="print"/>
          <a:srcRect l="18601" t="30865" r="19394" b="20634"/>
          <a:stretch>
            <a:fillRect/>
          </a:stretch>
        </p:blipFill>
        <p:spPr bwMode="auto">
          <a:xfrm>
            <a:off x="5572100" y="0"/>
            <a:ext cx="357190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3357554" y="4214818"/>
            <a:ext cx="1357322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Closed</a:t>
            </a:r>
            <a:r>
              <a:rPr lang="tr-TR" dirty="0" smtClean="0"/>
              <a:t> </a:t>
            </a:r>
            <a:r>
              <a:rPr lang="tr-TR" dirty="0" err="1" smtClean="0"/>
              <a:t>Application</a:t>
            </a:r>
            <a:endParaRPr lang="tr-TR" dirty="0"/>
          </a:p>
        </p:txBody>
      </p:sp>
      <p:sp>
        <p:nvSpPr>
          <p:cNvPr id="5" name="4 Dikdörtgen"/>
          <p:cNvSpPr/>
          <p:nvPr/>
        </p:nvSpPr>
        <p:spPr>
          <a:xfrm>
            <a:off x="7000892" y="4214818"/>
            <a:ext cx="1071570" cy="50006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smtClean="0"/>
              <a:t>New </a:t>
            </a:r>
            <a:r>
              <a:rPr lang="tr-TR" dirty="0" err="1" smtClean="0"/>
              <a:t>Student</a:t>
            </a:r>
            <a:endParaRPr lang="tr-TR" dirty="0"/>
          </a:p>
        </p:txBody>
      </p:sp>
      <p:sp>
        <p:nvSpPr>
          <p:cNvPr id="6" name="5 Oval"/>
          <p:cNvSpPr/>
          <p:nvPr/>
        </p:nvSpPr>
        <p:spPr>
          <a:xfrm>
            <a:off x="1214414" y="2643182"/>
            <a:ext cx="2000264" cy="7143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Kindergarten</a:t>
            </a:r>
            <a:r>
              <a:rPr lang="tr-TR" dirty="0" smtClean="0"/>
              <a:t> </a:t>
            </a:r>
            <a:r>
              <a:rPr lang="tr-TR" dirty="0" err="1" smtClean="0"/>
              <a:t>Automation</a:t>
            </a:r>
            <a:endParaRPr lang="tr-TR" dirty="0"/>
          </a:p>
        </p:txBody>
      </p:sp>
      <p:sp>
        <p:nvSpPr>
          <p:cNvPr id="7" name="6 Oval"/>
          <p:cNvSpPr/>
          <p:nvPr/>
        </p:nvSpPr>
        <p:spPr>
          <a:xfrm>
            <a:off x="3714744" y="2571744"/>
            <a:ext cx="1214446" cy="64294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Login</a:t>
            </a:r>
            <a:endParaRPr lang="tr-TR" dirty="0"/>
          </a:p>
        </p:txBody>
      </p:sp>
      <p:sp>
        <p:nvSpPr>
          <p:cNvPr id="8" name="7 Oval"/>
          <p:cNvSpPr/>
          <p:nvPr/>
        </p:nvSpPr>
        <p:spPr>
          <a:xfrm>
            <a:off x="5214942" y="2643182"/>
            <a:ext cx="1357322" cy="5715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endParaRPr lang="tr-TR" dirty="0"/>
          </a:p>
        </p:txBody>
      </p:sp>
      <p:sp>
        <p:nvSpPr>
          <p:cNvPr id="9" name="8 Oval"/>
          <p:cNvSpPr/>
          <p:nvPr/>
        </p:nvSpPr>
        <p:spPr>
          <a:xfrm>
            <a:off x="6858016" y="2643182"/>
            <a:ext cx="1357322" cy="57150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 err="1" smtClean="0"/>
              <a:t>Student</a:t>
            </a:r>
            <a:r>
              <a:rPr lang="tr-TR" dirty="0" smtClean="0"/>
              <a:t> </a:t>
            </a:r>
            <a:r>
              <a:rPr lang="tr-TR" dirty="0" err="1" smtClean="0"/>
              <a:t>Check</a:t>
            </a:r>
            <a:endParaRPr lang="tr-TR" dirty="0"/>
          </a:p>
        </p:txBody>
      </p:sp>
      <p:cxnSp>
        <p:nvCxnSpPr>
          <p:cNvPr id="11" name="10 Düz Ok Bağlayıcısı"/>
          <p:cNvCxnSpPr/>
          <p:nvPr/>
        </p:nvCxnSpPr>
        <p:spPr>
          <a:xfrm>
            <a:off x="3286116" y="2928934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Düz Ok Bağlayıcısı"/>
          <p:cNvCxnSpPr/>
          <p:nvPr/>
        </p:nvCxnSpPr>
        <p:spPr>
          <a:xfrm>
            <a:off x="4929190" y="292893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Düz Ok Bağlayıcısı"/>
          <p:cNvCxnSpPr>
            <a:endCxn id="9" idx="2"/>
          </p:cNvCxnSpPr>
          <p:nvPr/>
        </p:nvCxnSpPr>
        <p:spPr>
          <a:xfrm>
            <a:off x="6572264" y="292893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16 Düz Ok Bağlayıcısı"/>
          <p:cNvCxnSpPr/>
          <p:nvPr/>
        </p:nvCxnSpPr>
        <p:spPr>
          <a:xfrm rot="5400000" flipH="1" flipV="1">
            <a:off x="3715538" y="3785396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Düz Ok Bağlayıcısı"/>
          <p:cNvCxnSpPr>
            <a:stCxn id="9" idx="4"/>
            <a:endCxn id="5" idx="0"/>
          </p:cNvCxnSpPr>
          <p:nvPr/>
        </p:nvCxnSpPr>
        <p:spPr>
          <a:xfrm rot="5400000">
            <a:off x="7036611" y="3714752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Düz Bağlayıcı"/>
          <p:cNvCxnSpPr>
            <a:stCxn id="5" idx="1"/>
          </p:cNvCxnSpPr>
          <p:nvPr/>
        </p:nvCxnSpPr>
        <p:spPr>
          <a:xfrm rot="10800000">
            <a:off x="4786314" y="4429133"/>
            <a:ext cx="2214578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Düz Ok Bağlayıcısı"/>
          <p:cNvCxnSpPr/>
          <p:nvPr/>
        </p:nvCxnSpPr>
        <p:spPr>
          <a:xfrm rot="5400000" flipH="1" flipV="1">
            <a:off x="4179091" y="3821909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Düz Bağlayıcı"/>
          <p:cNvCxnSpPr/>
          <p:nvPr/>
        </p:nvCxnSpPr>
        <p:spPr>
          <a:xfrm rot="5400000" flipH="1" flipV="1">
            <a:off x="7286645" y="2428867"/>
            <a:ext cx="285752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Düz Bağlayıcı"/>
          <p:cNvCxnSpPr/>
          <p:nvPr/>
        </p:nvCxnSpPr>
        <p:spPr>
          <a:xfrm rot="10800000">
            <a:off x="2357422" y="2285992"/>
            <a:ext cx="507209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29 Düz Ok Bağlayıcısı"/>
          <p:cNvCxnSpPr/>
          <p:nvPr/>
        </p:nvCxnSpPr>
        <p:spPr>
          <a:xfrm rot="16200000" flipH="1">
            <a:off x="2250265" y="2393149"/>
            <a:ext cx="214314" cy="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Resim"/>
          <p:cNvPicPr/>
          <p:nvPr/>
        </p:nvPicPr>
        <p:blipFill>
          <a:blip r:embed="rId3" cstate="print"/>
          <a:srcRect l="26766" t="30435" r="30085" b="8696"/>
          <a:stretch>
            <a:fillRect/>
          </a:stretch>
        </p:blipFill>
        <p:spPr bwMode="auto">
          <a:xfrm>
            <a:off x="5500694" y="0"/>
            <a:ext cx="3643306" cy="2571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3 Dikdörtgen"/>
          <p:cNvSpPr/>
          <p:nvPr/>
        </p:nvSpPr>
        <p:spPr>
          <a:xfrm>
            <a:off x="142844" y="1785926"/>
            <a:ext cx="4929222" cy="45005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Private kindergarten project starts with login and then opens the main form. This button has buttons that go to the form which form you want to go.</a:t>
            </a:r>
            <a:endParaRPr lang="tr-TR" dirty="0"/>
          </a:p>
        </p:txBody>
      </p:sp>
      <p:cxnSp>
        <p:nvCxnSpPr>
          <p:cNvPr id="6" name="5 Düz Bağlayıcı"/>
          <p:cNvCxnSpPr/>
          <p:nvPr/>
        </p:nvCxnSpPr>
        <p:spPr>
          <a:xfrm>
            <a:off x="142844" y="2357430"/>
            <a:ext cx="4929222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Metin kutusu"/>
          <p:cNvSpPr txBox="1"/>
          <p:nvPr/>
        </p:nvSpPr>
        <p:spPr>
          <a:xfrm>
            <a:off x="500034" y="1857364"/>
            <a:ext cx="371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Kindergarten</a:t>
            </a:r>
            <a:r>
              <a:rPr lang="tr-TR" dirty="0" smtClean="0"/>
              <a:t> </a:t>
            </a:r>
            <a:r>
              <a:rPr lang="tr-TR" dirty="0" err="1" smtClean="0"/>
              <a:t>automation</a:t>
            </a:r>
            <a:endParaRPr lang="tr-T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8601" t="19841" r="19394" b="29453"/>
          <a:stretch>
            <a:fillRect/>
          </a:stretch>
        </p:blipFill>
        <p:spPr bwMode="auto">
          <a:xfrm>
            <a:off x="5572100" y="0"/>
            <a:ext cx="357190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Dikdörtgen"/>
          <p:cNvSpPr/>
          <p:nvPr/>
        </p:nvSpPr>
        <p:spPr>
          <a:xfrm>
            <a:off x="285720" y="1785926"/>
            <a:ext cx="6429420" cy="371477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 smtClean="0"/>
          </a:p>
          <a:p>
            <a:pPr algn="ctr"/>
            <a:endParaRPr lang="tr-TR" dirty="0" smtClean="0"/>
          </a:p>
          <a:p>
            <a:pPr algn="ctr"/>
            <a:r>
              <a:rPr lang="tr-TR" dirty="0" err="1" smtClean="0"/>
              <a:t>Input</a:t>
            </a:r>
            <a:r>
              <a:rPr lang="tr-TR" dirty="0" smtClean="0"/>
              <a:t>:</a:t>
            </a:r>
          </a:p>
          <a:p>
            <a:pPr marL="342900" indent="-342900" algn="ctr">
              <a:buAutoNum type="arabicParenR"/>
            </a:pPr>
            <a:r>
              <a:rPr lang="en-US" dirty="0" smtClean="0"/>
              <a:t>The database is used in the control of our project. </a:t>
            </a:r>
            <a:endParaRPr lang="tr-TR" dirty="0" smtClean="0"/>
          </a:p>
          <a:p>
            <a:pPr marL="342900" indent="-342900" algn="ctr"/>
            <a:r>
              <a:rPr lang="en-US" dirty="0" smtClean="0"/>
              <a:t>2) Database is controlled by switching</a:t>
            </a:r>
            <a:endParaRPr lang="tr-TR" dirty="0" smtClean="0"/>
          </a:p>
          <a:p>
            <a:pPr marL="342900" indent="-342900" algn="ctr"/>
            <a:endParaRPr lang="tr-TR" dirty="0" smtClean="0"/>
          </a:p>
          <a:p>
            <a:pPr marL="342900" indent="-342900" algn="ctr"/>
            <a:r>
              <a:rPr lang="tr-TR" dirty="0" smtClean="0"/>
              <a:t>Test: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1) Database control is required to be done in the form.</a:t>
            </a:r>
            <a:endParaRPr lang="tr-TR" dirty="0" smtClean="0"/>
          </a:p>
          <a:p>
            <a:pPr algn="ctr"/>
            <a:endParaRPr lang="tr-TR" dirty="0" smtClean="0"/>
          </a:p>
          <a:p>
            <a:pPr algn="ctr"/>
            <a:r>
              <a:rPr lang="tr-TR" dirty="0" err="1" smtClean="0"/>
              <a:t>Output</a:t>
            </a:r>
            <a:r>
              <a:rPr lang="tr-TR" dirty="0" smtClean="0"/>
              <a:t>:</a:t>
            </a:r>
          </a:p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the test result is correct, the test is successful.</a:t>
            </a:r>
            <a:endParaRPr lang="tr-TR" dirty="0"/>
          </a:p>
        </p:txBody>
      </p:sp>
      <p:cxnSp>
        <p:nvCxnSpPr>
          <p:cNvPr id="7" name="6 Düz Bağlayıcı"/>
          <p:cNvCxnSpPr/>
          <p:nvPr/>
        </p:nvCxnSpPr>
        <p:spPr>
          <a:xfrm>
            <a:off x="285720" y="2357430"/>
            <a:ext cx="64294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Metin kutusu"/>
          <p:cNvSpPr txBox="1"/>
          <p:nvPr/>
        </p:nvSpPr>
        <p:spPr>
          <a:xfrm>
            <a:off x="357158" y="1857364"/>
            <a:ext cx="589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Test 4:</a:t>
            </a:r>
            <a:r>
              <a:rPr lang="tr-TR" dirty="0" err="1" smtClean="0"/>
              <a:t>Checking</a:t>
            </a:r>
            <a:r>
              <a:rPr lang="tr-TR" dirty="0" smtClean="0"/>
              <a:t>  </a:t>
            </a:r>
            <a:endParaRPr lang="tr-T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Resim"/>
          <p:cNvPicPr/>
          <p:nvPr/>
        </p:nvPicPr>
        <p:blipFill>
          <a:blip r:embed="rId2" cstate="print"/>
          <a:srcRect l="19841" t="19842" r="25595" b="20634"/>
          <a:stretch>
            <a:fillRect/>
          </a:stretch>
        </p:blipFill>
        <p:spPr bwMode="auto">
          <a:xfrm>
            <a:off x="6000728" y="0"/>
            <a:ext cx="3143272" cy="214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Dikdörtgen"/>
          <p:cNvSpPr/>
          <p:nvPr/>
        </p:nvSpPr>
        <p:spPr>
          <a:xfrm>
            <a:off x="1357290" y="1357298"/>
            <a:ext cx="3643338" cy="11430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1) Login with user name surname and password and information in the database.</a:t>
            </a:r>
            <a:endParaRPr lang="tr-TR" dirty="0"/>
          </a:p>
        </p:txBody>
      </p:sp>
      <p:sp>
        <p:nvSpPr>
          <p:cNvPr id="6" name="5 Dikdörtgen"/>
          <p:cNvSpPr/>
          <p:nvPr/>
        </p:nvSpPr>
        <p:spPr>
          <a:xfrm>
            <a:off x="1357290" y="3214686"/>
            <a:ext cx="3714776" cy="32147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 provide access to the form on the basis of the information available in the database</a:t>
            </a:r>
            <a:r>
              <a:rPr lang="tr-TR" dirty="0" smtClean="0"/>
              <a:t>.</a:t>
            </a:r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1428728" y="1000108"/>
            <a:ext cx="32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    </a:t>
            </a:r>
            <a:r>
              <a:rPr lang="tr-TR" dirty="0" err="1" smtClean="0"/>
              <a:t>User</a:t>
            </a:r>
            <a:r>
              <a:rPr lang="tr-TR" dirty="0" smtClean="0"/>
              <a:t> </a:t>
            </a:r>
            <a:r>
              <a:rPr lang="tr-TR" dirty="0" err="1" smtClean="0"/>
              <a:t>Requirement</a:t>
            </a:r>
            <a:r>
              <a:rPr lang="tr-TR" dirty="0" smtClean="0"/>
              <a:t> </a:t>
            </a:r>
            <a:r>
              <a:rPr lang="tr-TR" dirty="0" err="1" smtClean="0"/>
              <a:t>Definition</a:t>
            </a:r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1428728" y="2857496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System</a:t>
            </a:r>
            <a:r>
              <a:rPr lang="tr-TR" dirty="0" smtClean="0"/>
              <a:t> </a:t>
            </a:r>
            <a:r>
              <a:rPr lang="tr-TR" dirty="0" err="1" smtClean="0"/>
              <a:t>Requirement</a:t>
            </a:r>
            <a:r>
              <a:rPr lang="tr-TR" dirty="0" smtClean="0"/>
              <a:t> </a:t>
            </a:r>
            <a:r>
              <a:rPr lang="tr-TR" dirty="0" err="1" smtClean="0"/>
              <a:t>Specification</a:t>
            </a:r>
            <a:endParaRPr lang="tr-T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Resim"/>
          <p:cNvPicPr/>
          <p:nvPr/>
        </p:nvPicPr>
        <p:blipFill>
          <a:blip r:embed="rId2" cstate="print"/>
          <a:srcRect l="24802" t="24251" r="28075" b="16225"/>
          <a:stretch>
            <a:fillRect/>
          </a:stretch>
        </p:blipFill>
        <p:spPr bwMode="auto">
          <a:xfrm>
            <a:off x="6429356" y="0"/>
            <a:ext cx="271464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Dikdörtgen"/>
          <p:cNvSpPr/>
          <p:nvPr/>
        </p:nvSpPr>
        <p:spPr>
          <a:xfrm>
            <a:off x="428596" y="785794"/>
            <a:ext cx="5929354" cy="5715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 smtClean="0"/>
          </a:p>
          <a:p>
            <a:pPr algn="ctr"/>
            <a:endParaRPr lang="tr-TR" dirty="0"/>
          </a:p>
        </p:txBody>
      </p:sp>
      <p:sp>
        <p:nvSpPr>
          <p:cNvPr id="4" name="3 Metin kutusu"/>
          <p:cNvSpPr txBox="1"/>
          <p:nvPr/>
        </p:nvSpPr>
        <p:spPr>
          <a:xfrm>
            <a:off x="1214414" y="1000108"/>
            <a:ext cx="67151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Product</a:t>
            </a:r>
            <a:r>
              <a:rPr lang="tr-TR" b="1" dirty="0" smtClean="0"/>
              <a:t> </a:t>
            </a:r>
            <a:r>
              <a:rPr lang="tr-TR" b="1" dirty="0" err="1" smtClean="0"/>
              <a:t>requirement</a:t>
            </a:r>
            <a:endParaRPr lang="tr-TR" b="1" dirty="0" smtClean="0"/>
          </a:p>
          <a:p>
            <a:endParaRPr lang="tr-TR" dirty="0" smtClean="0"/>
          </a:p>
          <a:p>
            <a:r>
              <a:rPr lang="tr-TR" dirty="0" err="1" smtClean="0"/>
              <a:t>Visual</a:t>
            </a:r>
            <a:r>
              <a:rPr lang="tr-TR" dirty="0" smtClean="0"/>
              <a:t> </a:t>
            </a:r>
            <a:r>
              <a:rPr lang="tr-TR" dirty="0" err="1" smtClean="0"/>
              <a:t>studio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microsoft</a:t>
            </a:r>
            <a:r>
              <a:rPr lang="tr-TR" dirty="0" smtClean="0"/>
              <a:t> </a:t>
            </a:r>
            <a:r>
              <a:rPr lang="tr-TR" dirty="0" err="1" smtClean="0"/>
              <a:t>access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c#.</a:t>
            </a:r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7" name="6 Metin kutusu"/>
          <p:cNvSpPr txBox="1"/>
          <p:nvPr/>
        </p:nvSpPr>
        <p:spPr>
          <a:xfrm>
            <a:off x="1214414" y="2214554"/>
            <a:ext cx="4369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Organizational</a:t>
            </a:r>
            <a:r>
              <a:rPr lang="tr-TR" b="1" dirty="0" smtClean="0"/>
              <a:t> </a:t>
            </a:r>
            <a:r>
              <a:rPr lang="tr-TR" b="1" dirty="0" err="1" smtClean="0"/>
              <a:t>requirement</a:t>
            </a:r>
            <a:endParaRPr lang="tr-TR" b="1" dirty="0" smtClean="0"/>
          </a:p>
          <a:p>
            <a:endParaRPr lang="tr-TR" dirty="0" smtClean="0"/>
          </a:p>
          <a:p>
            <a:r>
              <a:rPr lang="en-US" dirty="0" smtClean="0"/>
              <a:t>In order to use the private kindergarten project, there must be a certain number of students and the right to be admitted.</a:t>
            </a:r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  <p:sp>
        <p:nvSpPr>
          <p:cNvPr id="8" name="7 Metin kutusu"/>
          <p:cNvSpPr txBox="1"/>
          <p:nvPr/>
        </p:nvSpPr>
        <p:spPr>
          <a:xfrm>
            <a:off x="1214414" y="4000504"/>
            <a:ext cx="44714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External</a:t>
            </a:r>
            <a:r>
              <a:rPr lang="tr-TR" b="1" dirty="0" smtClean="0"/>
              <a:t> </a:t>
            </a:r>
            <a:r>
              <a:rPr lang="tr-TR" b="1" dirty="0" err="1" smtClean="0"/>
              <a:t>requirement</a:t>
            </a:r>
            <a:endParaRPr lang="tr-TR" b="1" dirty="0" smtClean="0"/>
          </a:p>
          <a:p>
            <a:endParaRPr lang="tr-TR" dirty="0" smtClean="0"/>
          </a:p>
          <a:p>
            <a:r>
              <a:rPr lang="en-US" dirty="0" smtClean="0"/>
              <a:t>It is necessary to understand the external requirements to use the project and project training.</a:t>
            </a:r>
            <a:r>
              <a:rPr lang="tr-TR" dirty="0" smtClean="0"/>
              <a:t>Dış gereksinimleri ise projeyi kullanmak için anlamak lazım olması ve proje eğitimi.</a:t>
            </a:r>
          </a:p>
          <a:p>
            <a:endParaRPr lang="tr-TR" dirty="0" smtClean="0"/>
          </a:p>
          <a:p>
            <a:endParaRPr lang="tr-T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1063</Words>
  <Application>Microsoft Office PowerPoint</Application>
  <PresentationFormat>Ekran Gösterisi (4:3)</PresentationFormat>
  <Paragraphs>454</Paragraphs>
  <Slides>40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40</vt:i4>
      </vt:variant>
    </vt:vector>
  </HeadingPairs>
  <TitlesOfParts>
    <vt:vector size="41" baseType="lpstr">
      <vt:lpstr>Ofis Teması</vt:lpstr>
      <vt:lpstr>Slayt 1</vt:lpstr>
      <vt:lpstr>Slayt 2</vt:lpstr>
      <vt:lpstr>Slayt 3</vt:lpstr>
      <vt:lpstr>Slayt 4</vt:lpstr>
      <vt:lpstr>Slayt 5</vt:lpstr>
      <vt:lpstr>Slayt 6</vt:lpstr>
      <vt:lpstr>Slayt 7</vt:lpstr>
      <vt:lpstr>Slayt 8</vt:lpstr>
      <vt:lpstr>Slayt 9</vt:lpstr>
      <vt:lpstr>Slayt 10</vt:lpstr>
      <vt:lpstr>Slayt 11</vt:lpstr>
      <vt:lpstr>Slayt 12</vt:lpstr>
      <vt:lpstr>Slayt 13</vt:lpstr>
      <vt:lpstr>Slayt 14</vt:lpstr>
      <vt:lpstr>Slayt 15</vt:lpstr>
      <vt:lpstr>Slayt 16</vt:lpstr>
      <vt:lpstr>Slayt 17</vt:lpstr>
      <vt:lpstr>Slayt 18</vt:lpstr>
      <vt:lpstr>Slayt 19</vt:lpstr>
      <vt:lpstr>Slayt 20</vt:lpstr>
      <vt:lpstr>Slayt 21</vt:lpstr>
      <vt:lpstr>Slayt 22</vt:lpstr>
      <vt:lpstr>Slayt 23</vt:lpstr>
      <vt:lpstr>Slayt 24</vt:lpstr>
      <vt:lpstr>Slayt 25</vt:lpstr>
      <vt:lpstr>Slayt 26</vt:lpstr>
      <vt:lpstr>Slayt 27</vt:lpstr>
      <vt:lpstr>Slayt 28</vt:lpstr>
      <vt:lpstr>Slayt 29</vt:lpstr>
      <vt:lpstr>Slayt 30</vt:lpstr>
      <vt:lpstr>Slayt 31</vt:lpstr>
      <vt:lpstr>Slayt 32</vt:lpstr>
      <vt:lpstr>Slayt 33</vt:lpstr>
      <vt:lpstr>Slayt 34</vt:lpstr>
      <vt:lpstr>Slayt 35</vt:lpstr>
      <vt:lpstr>Slayt 36</vt:lpstr>
      <vt:lpstr>Slayt 37</vt:lpstr>
      <vt:lpstr>Slayt 38</vt:lpstr>
      <vt:lpstr>Slayt 39</vt:lpstr>
      <vt:lpstr>Slayt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Slayt 1</dc:title>
  <dc:creator>rıza sayınsoy</dc:creator>
  <cp:lastModifiedBy>rıza sayınsoy</cp:lastModifiedBy>
  <cp:revision>90</cp:revision>
  <dcterms:created xsi:type="dcterms:W3CDTF">2018-12-15T13:46:56Z</dcterms:created>
  <dcterms:modified xsi:type="dcterms:W3CDTF">2018-12-23T13:16:57Z</dcterms:modified>
</cp:coreProperties>
</file>